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4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1" r:id="rId29"/>
    <p:sldId id="280" r:id="rId30"/>
    <p:sldId id="282" r:id="rId31"/>
    <p:sldId id="283" r:id="rId32"/>
    <p:sldId id="284" r:id="rId33"/>
    <p:sldId id="285" r:id="rId34"/>
    <p:sldId id="298" r:id="rId35"/>
    <p:sldId id="286" r:id="rId36"/>
    <p:sldId id="288" r:id="rId37"/>
    <p:sldId id="287" r:id="rId38"/>
    <p:sldId id="291" r:id="rId39"/>
    <p:sldId id="289" r:id="rId40"/>
    <p:sldId id="290" r:id="rId41"/>
    <p:sldId id="292" r:id="rId42"/>
    <p:sldId id="293" r:id="rId43"/>
    <p:sldId id="294" r:id="rId44"/>
    <p:sldId id="295" r:id="rId45"/>
    <p:sldId id="296" r:id="rId46"/>
    <p:sldId id="297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alika Levandouskaya" initials="AL" lastIdx="43" clrIdx="0">
    <p:extLst>
      <p:ext uri="{19B8F6BF-5375-455C-9EA6-DF929625EA0E}">
        <p15:presenceInfo xmlns:p15="http://schemas.microsoft.com/office/powerpoint/2012/main" userId="S::Anzhalika_Levandouskaya@epam.com::92adfee3-e19f-494c-b48e-2a057e813db8" providerId="AD"/>
      </p:ext>
    </p:extLst>
  </p:cmAuthor>
  <p:cmAuthor id="2" name="Jozsef Gal (3P)" initials="JG(" lastIdx="1" clrIdx="1">
    <p:extLst>
      <p:ext uri="{19B8F6BF-5375-455C-9EA6-DF929625EA0E}">
        <p15:presenceInfo xmlns:p15="http://schemas.microsoft.com/office/powerpoint/2012/main" userId="S::Jozsef.Gal@logmein.com::a8e9f371-7cae-4f0d-a9b6-21cbce9838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84A5E-7045-7349-8EB9-E37DA956361E}" v="237" dt="2021-04-09T11:00:09.994"/>
    <p1510:client id="{CA169F45-5589-4D02-B933-EE3D29406E05}" v="12" dt="2021-04-09T09:53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94661"/>
  </p:normalViewPr>
  <p:slideViewPr>
    <p:cSldViewPr snapToGrid="0">
      <p:cViewPr varScale="1">
        <p:scale>
          <a:sx n="105" d="100"/>
          <a:sy n="105" d="100"/>
        </p:scale>
        <p:origin x="5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Samakhavets" userId="9c3389a2-2eec-47b9-9265-8354a2c6e60c" providerId="ADAL" clId="{CA169F45-5589-4D02-B933-EE3D29406E05}"/>
    <pc:docChg chg="custSel modMainMaster">
      <pc:chgData name="Iryna Samakhavets" userId="9c3389a2-2eec-47b9-9265-8354a2c6e60c" providerId="ADAL" clId="{CA169F45-5589-4D02-B933-EE3D29406E05}" dt="2021-04-09T09:53:46.459" v="1" actId="478"/>
      <pc:docMkLst>
        <pc:docMk/>
      </pc:docMkLst>
      <pc:sldMasterChg chg="modSldLayout">
        <pc:chgData name="Iryna Samakhavets" userId="9c3389a2-2eec-47b9-9265-8354a2c6e60c" providerId="ADAL" clId="{CA169F45-5589-4D02-B933-EE3D29406E05}" dt="2021-04-09T09:53:46.459" v="1" actId="478"/>
        <pc:sldMasterMkLst>
          <pc:docMk/>
          <pc:sldMasterMk cId="6025338" sldId="2147483717"/>
        </pc:sldMasterMkLst>
        <pc:sldLayoutChg chg="delSp mod">
          <pc:chgData name="Iryna Samakhavets" userId="9c3389a2-2eec-47b9-9265-8354a2c6e60c" providerId="ADAL" clId="{CA169F45-5589-4D02-B933-EE3D29406E05}" dt="2021-04-09T09:53:44.615" v="0" actId="478"/>
          <pc:sldLayoutMkLst>
            <pc:docMk/>
            <pc:sldMasterMk cId="6025338" sldId="2147483717"/>
            <pc:sldLayoutMk cId="854095972" sldId="2147483744"/>
          </pc:sldLayoutMkLst>
          <pc:picChg chg="del">
            <ac:chgData name="Iryna Samakhavets" userId="9c3389a2-2eec-47b9-9265-8354a2c6e60c" providerId="ADAL" clId="{CA169F45-5589-4D02-B933-EE3D29406E05}" dt="2021-04-09T09:53:44.615" v="0" actId="478"/>
            <ac:picMkLst>
              <pc:docMk/>
              <pc:sldMasterMk cId="6025338" sldId="2147483717"/>
              <pc:sldLayoutMk cId="854095972" sldId="2147483744"/>
              <ac:picMk id="8" creationId="{16CBFE6D-2574-4431-9DE8-59662CACBA43}"/>
            </ac:picMkLst>
          </pc:picChg>
        </pc:sldLayoutChg>
        <pc:sldLayoutChg chg="delSp mod">
          <pc:chgData name="Iryna Samakhavets" userId="9c3389a2-2eec-47b9-9265-8354a2c6e60c" providerId="ADAL" clId="{CA169F45-5589-4D02-B933-EE3D29406E05}" dt="2021-04-09T09:53:46.459" v="1" actId="478"/>
          <pc:sldLayoutMkLst>
            <pc:docMk/>
            <pc:sldMasterMk cId="6025338" sldId="2147483717"/>
            <pc:sldLayoutMk cId="96996155" sldId="2147483762"/>
          </pc:sldLayoutMkLst>
          <pc:picChg chg="del">
            <ac:chgData name="Iryna Samakhavets" userId="9c3389a2-2eec-47b9-9265-8354a2c6e60c" providerId="ADAL" clId="{CA169F45-5589-4D02-B933-EE3D29406E05}" dt="2021-04-09T09:53:46.459" v="1" actId="478"/>
            <ac:picMkLst>
              <pc:docMk/>
              <pc:sldMasterMk cId="6025338" sldId="2147483717"/>
              <pc:sldLayoutMk cId="96996155" sldId="2147483762"/>
              <ac:picMk id="8" creationId="{16CBFE6D-2574-4431-9DE8-59662CACBA43}"/>
            </ac:picMkLst>
          </pc:picChg>
        </pc:sldLayoutChg>
      </pc:sldMasterChg>
    </pc:docChg>
  </pc:docChgLst>
  <pc:docChgLst>
    <pc:chgData name="Palina Vilava" userId="2da16f30-436a-4d99-a599-a4b0cba3622b" providerId="ADAL" clId="{29E84A5E-7045-7349-8EB9-E37DA956361E}"/>
    <pc:docChg chg="undo custSel addSld delSld modSld modMainMaster">
      <pc:chgData name="Palina Vilava" userId="2da16f30-436a-4d99-a599-a4b0cba3622b" providerId="ADAL" clId="{29E84A5E-7045-7349-8EB9-E37DA956361E}" dt="2021-04-09T11:00:09.995" v="236" actId="403"/>
      <pc:docMkLst>
        <pc:docMk/>
      </pc:docMkLst>
      <pc:sldChg chg="addSp delSp modSp mod chgLayout">
        <pc:chgData name="Palina Vilava" userId="2da16f30-436a-4d99-a599-a4b0cba3622b" providerId="ADAL" clId="{29E84A5E-7045-7349-8EB9-E37DA956361E}" dt="2021-04-09T11:00:09.995" v="236" actId="403"/>
        <pc:sldMkLst>
          <pc:docMk/>
          <pc:sldMk cId="3591971344" sldId="256"/>
        </pc:sldMkLst>
        <pc:spChg chg="add mod ord">
          <ac:chgData name="Palina Vilava" userId="2da16f30-436a-4d99-a599-a4b0cba3622b" providerId="ADAL" clId="{29E84A5E-7045-7349-8EB9-E37DA956361E}" dt="2021-04-09T11:00:09.995" v="236" actId="403"/>
          <ac:spMkLst>
            <pc:docMk/>
            <pc:sldMk cId="3591971344" sldId="256"/>
            <ac:spMk id="2" creationId="{CA3BB777-E3A7-3349-B820-C2E473EC54E8}"/>
          </ac:spMkLst>
        </pc:spChg>
        <pc:spChg chg="add mod ord">
          <ac:chgData name="Palina Vilava" userId="2da16f30-436a-4d99-a599-a4b0cba3622b" providerId="ADAL" clId="{29E84A5E-7045-7349-8EB9-E37DA956361E}" dt="2021-04-09T10:59:51.416" v="230" actId="20577"/>
          <ac:spMkLst>
            <pc:docMk/>
            <pc:sldMk cId="3591971344" sldId="256"/>
            <ac:spMk id="3" creationId="{887DE665-95EF-7C44-9386-81441B656B3A}"/>
          </ac:spMkLst>
        </pc:spChg>
        <pc:spChg chg="add mod ord">
          <ac:chgData name="Palina Vilava" userId="2da16f30-436a-4d99-a599-a4b0cba3622b" providerId="ADAL" clId="{29E84A5E-7045-7349-8EB9-E37DA956361E}" dt="2021-04-09T10:59:54.667" v="234" actId="20577"/>
          <ac:spMkLst>
            <pc:docMk/>
            <pc:sldMk cId="3591971344" sldId="256"/>
            <ac:spMk id="4" creationId="{022A8A66-7877-3B41-B6B6-945CAC5423E0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5" creationId="{37E5DFE9-0BB9-46C0-95F0-4076A068017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6" creationId="{F358BC15-9AFA-4B24-AD57-0B9FD9B03BC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7" creationId="{2F97B039-F4FF-4D6E-A30E-8B9B8C8C3D02}"/>
          </ac:spMkLst>
        </pc:spChg>
      </pc:sldChg>
      <pc:sldChg chg="addSp delSp modSp new del mod">
        <pc:chgData name="Palina Vilava" userId="2da16f30-436a-4d99-a599-a4b0cba3622b" providerId="ADAL" clId="{29E84A5E-7045-7349-8EB9-E37DA956361E}" dt="2021-04-07T11:57:43.844" v="197" actId="2696"/>
        <pc:sldMkLst>
          <pc:docMk/>
          <pc:sldMk cId="3000497978" sldId="257"/>
        </pc:sldMkLst>
        <pc:spChg chg="add del mod">
          <ac:chgData name="Palina Vilava" userId="2da16f30-436a-4d99-a599-a4b0cba3622b" providerId="ADAL" clId="{29E84A5E-7045-7349-8EB9-E37DA956361E}" dt="2021-04-07T11:57:13.622" v="183" actId="478"/>
          <ac:spMkLst>
            <pc:docMk/>
            <pc:sldMk cId="3000497978" sldId="257"/>
            <ac:spMk id="4" creationId="{E581BADC-09C4-A145-AF18-841F80A0068B}"/>
          </ac:spMkLst>
        </pc:spChg>
        <pc:spChg chg="add del mod">
          <ac:chgData name="Palina Vilava" userId="2da16f30-436a-4d99-a599-a4b0cba3622b" providerId="ADAL" clId="{29E84A5E-7045-7349-8EB9-E37DA956361E}" dt="2021-04-07T11:57:41.971" v="196" actId="478"/>
          <ac:spMkLst>
            <pc:docMk/>
            <pc:sldMk cId="3000497978" sldId="257"/>
            <ac:spMk id="5" creationId="{3BBFD6EB-8286-D94F-8D9D-A8E930B765CB}"/>
          </ac:spMkLst>
        </pc:spChg>
      </pc:sldChg>
      <pc:sldMasterChg chg="modSp mod addSldLayout modSldLayout">
        <pc:chgData name="Palina Vilava" userId="2da16f30-436a-4d99-a599-a4b0cba3622b" providerId="ADAL" clId="{29E84A5E-7045-7349-8EB9-E37DA956361E}" dt="2021-04-07T12:17:51.959" v="199" actId="6014"/>
        <pc:sldMasterMkLst>
          <pc:docMk/>
          <pc:sldMasterMk cId="6025338" sldId="2147483717"/>
        </pc:sldMasterMkLst>
        <pc:sldLayoutChg chg="mod">
          <pc:chgData name="Palina Vilava" userId="2da16f30-436a-4d99-a599-a4b0cba3622b" providerId="ADAL" clId="{29E84A5E-7045-7349-8EB9-E37DA956361E}" dt="2021-04-07T11:47:20.872" v="45" actId="6014"/>
          <pc:sldLayoutMkLst>
            <pc:docMk/>
            <pc:sldMasterMk cId="6025338" sldId="2147483717"/>
            <pc:sldLayoutMk cId="802160967" sldId="2147483732"/>
          </pc:sldLayoutMkLst>
        </pc:sldLayoutChg>
        <pc:sldLayoutChg chg="mod">
          <pc:chgData name="Palina Vilava" userId="2da16f30-436a-4d99-a599-a4b0cba3622b" providerId="ADAL" clId="{29E84A5E-7045-7349-8EB9-E37DA956361E}" dt="2021-04-07T11:44:05.286" v="34" actId="6014"/>
          <pc:sldLayoutMkLst>
            <pc:docMk/>
            <pc:sldMasterMk cId="6025338" sldId="2147483717"/>
            <pc:sldLayoutMk cId="1641687614" sldId="2147483734"/>
          </pc:sldLayoutMkLst>
        </pc:sldLayoutChg>
        <pc:sldLayoutChg chg="mod">
          <pc:chgData name="Palina Vilava" userId="2da16f30-436a-4d99-a599-a4b0cba3622b" providerId="ADAL" clId="{29E84A5E-7045-7349-8EB9-E37DA956361E}" dt="2021-04-07T11:45:35.959" v="37" actId="6014"/>
          <pc:sldLayoutMkLst>
            <pc:docMk/>
            <pc:sldMasterMk cId="6025338" sldId="2147483717"/>
            <pc:sldLayoutMk cId="98546723" sldId="2147483735"/>
          </pc:sldLayoutMkLst>
        </pc:sldLayoutChg>
        <pc:sldLayoutChg chg="mod">
          <pc:chgData name="Palina Vilava" userId="2da16f30-436a-4d99-a599-a4b0cba3622b" providerId="ADAL" clId="{29E84A5E-7045-7349-8EB9-E37DA956361E}" dt="2021-04-07T11:41:55.585" v="26" actId="6014"/>
          <pc:sldLayoutMkLst>
            <pc:docMk/>
            <pc:sldMasterMk cId="6025338" sldId="2147483717"/>
            <pc:sldLayoutMk cId="3692294782" sldId="2147483736"/>
          </pc:sldLayoutMkLst>
        </pc:sldLayoutChg>
        <pc:sldLayoutChg chg="mod">
          <pc:chgData name="Palina Vilava" userId="2da16f30-436a-4d99-a599-a4b0cba3622b" providerId="ADAL" clId="{29E84A5E-7045-7349-8EB9-E37DA956361E}" dt="2021-04-07T11:45:46.641" v="38" actId="6014"/>
          <pc:sldLayoutMkLst>
            <pc:docMk/>
            <pc:sldMasterMk cId="6025338" sldId="2147483717"/>
            <pc:sldLayoutMk cId="821494556" sldId="2147483737"/>
          </pc:sldLayoutMkLst>
        </pc:sldLayoutChg>
        <pc:sldLayoutChg chg="mod">
          <pc:chgData name="Palina Vilava" userId="2da16f30-436a-4d99-a599-a4b0cba3622b" providerId="ADAL" clId="{29E84A5E-7045-7349-8EB9-E37DA956361E}" dt="2021-04-07T11:41:42.357" v="25" actId="6014"/>
          <pc:sldLayoutMkLst>
            <pc:docMk/>
            <pc:sldMasterMk cId="6025338" sldId="2147483717"/>
            <pc:sldLayoutMk cId="3661082933" sldId="2147483738"/>
          </pc:sldLayoutMkLst>
        </pc:sldLayoutChg>
        <pc:sldLayoutChg chg="modSp mod">
          <pc:chgData name="Palina Vilava" userId="2da16f30-436a-4d99-a599-a4b0cba3622b" providerId="ADAL" clId="{29E84A5E-7045-7349-8EB9-E37DA956361E}" dt="2021-04-07T11:46:00.419" v="39" actId="6014"/>
          <pc:sldLayoutMkLst>
            <pc:docMk/>
            <pc:sldMasterMk cId="6025338" sldId="2147483717"/>
            <pc:sldLayoutMk cId="3576920143" sldId="2147483739"/>
          </pc:sldLayoutMkLst>
          <pc:spChg chg="mod">
            <ac:chgData name="Palina Vilava" userId="2da16f30-436a-4d99-a599-a4b0cba3622b" providerId="ADAL" clId="{29E84A5E-7045-7349-8EB9-E37DA956361E}" dt="2021-04-07T11:40:40.885" v="23" actId="14100"/>
            <ac:spMkLst>
              <pc:docMk/>
              <pc:sldMasterMk cId="6025338" sldId="2147483717"/>
              <pc:sldLayoutMk cId="3576920143" sldId="2147483739"/>
              <ac:spMk id="2" creationId="{263D721A-127A-4DBE-B738-ABA4893319BC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41:32.307" v="24" actId="6014"/>
          <pc:sldLayoutMkLst>
            <pc:docMk/>
            <pc:sldMasterMk cId="6025338" sldId="2147483717"/>
            <pc:sldLayoutMk cId="2923105718" sldId="2147483740"/>
          </pc:sldLayoutMkLst>
          <pc:spChg chg="mod">
            <ac:chgData name="Palina Vilava" userId="2da16f30-436a-4d99-a599-a4b0cba3622b" providerId="ADAL" clId="{29E84A5E-7045-7349-8EB9-E37DA956361E}" dt="2021-04-07T11:38:42.608" v="17" actId="14100"/>
            <ac:spMkLst>
              <pc:docMk/>
              <pc:sldMasterMk cId="6025338" sldId="2147483717"/>
              <pc:sldLayoutMk cId="2923105718" sldId="2147483740"/>
              <ac:spMk id="2" creationId="{263D721A-127A-4DBE-B738-ABA4893319BC}"/>
            </ac:spMkLst>
          </pc:spChg>
          <pc:spChg chg="del">
            <ac:chgData name="Palina Vilava" userId="2da16f30-436a-4d99-a599-a4b0cba3622b" providerId="ADAL" clId="{29E84A5E-7045-7349-8EB9-E37DA956361E}" dt="2021-04-07T11:38:31.075" v="14" actId="478"/>
            <ac:spMkLst>
              <pc:docMk/>
              <pc:sldMasterMk cId="6025338" sldId="2147483717"/>
              <pc:sldLayoutMk cId="2923105718" sldId="2147483740"/>
              <ac:spMk id="8" creationId="{10D45F08-25E9-4235-B1BA-50ED19539CA6}"/>
            </ac:spMkLst>
          </pc:spChg>
          <pc:spChg chg="add mod">
            <ac:chgData name="Palina Vilava" userId="2da16f30-436a-4d99-a599-a4b0cba3622b" providerId="ADAL" clId="{29E84A5E-7045-7349-8EB9-E37DA956361E}" dt="2021-04-07T11:38:34.413" v="16" actId="14100"/>
            <ac:spMkLst>
              <pc:docMk/>
              <pc:sldMasterMk cId="6025338" sldId="2147483717"/>
              <pc:sldLayoutMk cId="2923105718" sldId="2147483740"/>
              <ac:spMk id="9" creationId="{46C1CA1B-2E41-DA49-A688-13BC117567D0}"/>
            </ac:spMkLst>
          </pc:spChg>
          <pc:spChg chg="add del mod">
            <ac:chgData name="Palina Vilava" userId="2da16f30-436a-4d99-a599-a4b0cba3622b" providerId="ADAL" clId="{29E84A5E-7045-7349-8EB9-E37DA956361E}" dt="2021-04-07T11:38:49.677" v="21" actId="478"/>
            <ac:spMkLst>
              <pc:docMk/>
              <pc:sldMasterMk cId="6025338" sldId="2147483717"/>
              <pc:sldLayoutMk cId="2923105718" sldId="2147483740"/>
              <ac:spMk id="12" creationId="{BA5F1F02-3435-2C43-AE85-39F4D3B5ECB8}"/>
            </ac:spMkLst>
          </pc:spChg>
        </pc:sldLayoutChg>
        <pc:sldLayoutChg chg="mod">
          <pc:chgData name="Palina Vilava" userId="2da16f30-436a-4d99-a599-a4b0cba3622b" providerId="ADAL" clId="{29E84A5E-7045-7349-8EB9-E37DA956361E}" dt="2021-04-07T11:45:28.812" v="36" actId="6014"/>
          <pc:sldLayoutMkLst>
            <pc:docMk/>
            <pc:sldMasterMk cId="6025338" sldId="2147483717"/>
            <pc:sldLayoutMk cId="2700087433" sldId="2147483741"/>
          </pc:sldLayoutMkLst>
        </pc:sldLayoutChg>
        <pc:sldLayoutChg chg="mod">
          <pc:chgData name="Palina Vilava" userId="2da16f30-436a-4d99-a599-a4b0cba3622b" providerId="ADAL" clId="{29E84A5E-7045-7349-8EB9-E37DA956361E}" dt="2021-04-07T11:46:24.279" v="40" actId="6014"/>
          <pc:sldLayoutMkLst>
            <pc:docMk/>
            <pc:sldMasterMk cId="6025338" sldId="2147483717"/>
            <pc:sldLayoutMk cId="1202495231" sldId="2147483742"/>
          </pc:sldLayoutMkLst>
        </pc:sldLayoutChg>
        <pc:sldLayoutChg chg="mod">
          <pc:chgData name="Palina Vilava" userId="2da16f30-436a-4d99-a599-a4b0cba3622b" providerId="ADAL" clId="{29E84A5E-7045-7349-8EB9-E37DA956361E}" dt="2021-04-07T11:43:36.884" v="32" actId="6014"/>
          <pc:sldLayoutMkLst>
            <pc:docMk/>
            <pc:sldMasterMk cId="6025338" sldId="2147483717"/>
            <pc:sldLayoutMk cId="3075079838" sldId="2147483743"/>
          </pc:sldLayoutMkLst>
        </pc:sldLayoutChg>
        <pc:sldLayoutChg chg="mod">
          <pc:chgData name="Palina Vilava" userId="2da16f30-436a-4d99-a599-a4b0cba3622b" providerId="ADAL" clId="{29E84A5E-7045-7349-8EB9-E37DA956361E}" dt="2021-04-07T11:42:52.238" v="30" actId="6014"/>
          <pc:sldLayoutMkLst>
            <pc:docMk/>
            <pc:sldMasterMk cId="6025338" sldId="2147483717"/>
            <pc:sldLayoutMk cId="854095972" sldId="2147483744"/>
          </pc:sldLayoutMkLst>
        </pc:sldLayoutChg>
        <pc:sldLayoutChg chg="mod">
          <pc:chgData name="Palina Vilava" userId="2da16f30-436a-4d99-a599-a4b0cba3622b" providerId="ADAL" clId="{29E84A5E-7045-7349-8EB9-E37DA956361E}" dt="2021-04-07T11:45:02.058" v="35" actId="6014"/>
          <pc:sldLayoutMkLst>
            <pc:docMk/>
            <pc:sldMasterMk cId="6025338" sldId="2147483717"/>
            <pc:sldLayoutMk cId="607523831" sldId="2147483745"/>
          </pc:sldLayoutMkLst>
        </pc:sldLayoutChg>
        <pc:sldLayoutChg chg="mod">
          <pc:chgData name="Palina Vilava" userId="2da16f30-436a-4d99-a599-a4b0cba3622b" providerId="ADAL" clId="{29E84A5E-7045-7349-8EB9-E37DA956361E}" dt="2021-04-07T11:46:42.567" v="41" actId="6014"/>
          <pc:sldLayoutMkLst>
            <pc:docMk/>
            <pc:sldMasterMk cId="6025338" sldId="2147483717"/>
            <pc:sldLayoutMk cId="21247453" sldId="2147483746"/>
          </pc:sldLayoutMkLst>
        </pc:sldLayoutChg>
        <pc:sldLayoutChg chg="mod">
          <pc:chgData name="Palina Vilava" userId="2da16f30-436a-4d99-a599-a4b0cba3622b" providerId="ADAL" clId="{29E84A5E-7045-7349-8EB9-E37DA956361E}" dt="2021-04-07T11:47:06.191" v="43" actId="6014"/>
          <pc:sldLayoutMkLst>
            <pc:docMk/>
            <pc:sldMasterMk cId="6025338" sldId="2147483717"/>
            <pc:sldLayoutMk cId="1088340687" sldId="2147483747"/>
          </pc:sldLayoutMkLst>
        </pc:sldLayoutChg>
        <pc:sldLayoutChg chg="mod">
          <pc:chgData name="Palina Vilava" userId="2da16f30-436a-4d99-a599-a4b0cba3622b" providerId="ADAL" clId="{29E84A5E-7045-7349-8EB9-E37DA956361E}" dt="2021-04-07T11:47:14.156" v="44" actId="6014"/>
          <pc:sldLayoutMkLst>
            <pc:docMk/>
            <pc:sldMasterMk cId="6025338" sldId="2147483717"/>
            <pc:sldLayoutMk cId="2713037627" sldId="2147483748"/>
          </pc:sldLayoutMkLst>
        </pc:sldLayoutChg>
        <pc:sldLayoutChg chg="mod">
          <pc:chgData name="Palina Vilava" userId="2da16f30-436a-4d99-a599-a4b0cba3622b" providerId="ADAL" clId="{29E84A5E-7045-7349-8EB9-E37DA956361E}" dt="2021-04-07T11:47:25.664" v="46" actId="6014"/>
          <pc:sldLayoutMkLst>
            <pc:docMk/>
            <pc:sldMasterMk cId="6025338" sldId="2147483717"/>
            <pc:sldLayoutMk cId="363397111" sldId="2147483749"/>
          </pc:sldLayoutMkLst>
        </pc:sldLayoutChg>
        <pc:sldLayoutChg chg="mod">
          <pc:chgData name="Palina Vilava" userId="2da16f30-436a-4d99-a599-a4b0cba3622b" providerId="ADAL" clId="{29E84A5E-7045-7349-8EB9-E37DA956361E}" dt="2021-04-07T11:43:15.176" v="31" actId="6014"/>
          <pc:sldLayoutMkLst>
            <pc:docMk/>
            <pc:sldMasterMk cId="6025338" sldId="2147483717"/>
            <pc:sldLayoutMk cId="4024236537" sldId="2147483755"/>
          </pc:sldLayoutMkLst>
        </pc:sldLayoutChg>
        <pc:sldLayoutChg chg="mod">
          <pc:chgData name="Palina Vilava" userId="2da16f30-436a-4d99-a599-a4b0cba3622b" providerId="ADAL" clId="{29E84A5E-7045-7349-8EB9-E37DA956361E}" dt="2021-04-07T11:43:53.573" v="33" actId="6014"/>
          <pc:sldLayoutMkLst>
            <pc:docMk/>
            <pc:sldMasterMk cId="6025338" sldId="2147483717"/>
            <pc:sldLayoutMk cId="2197146" sldId="2147483756"/>
          </pc:sldLayoutMkLst>
        </pc:sldLayoutChg>
        <pc:sldLayoutChg chg="mod">
          <pc:chgData name="Palina Vilava" userId="2da16f30-436a-4d99-a599-a4b0cba3622b" providerId="ADAL" clId="{29E84A5E-7045-7349-8EB9-E37DA956361E}" dt="2021-04-07T11:42:42.275" v="29" actId="6014"/>
          <pc:sldLayoutMkLst>
            <pc:docMk/>
            <pc:sldMasterMk cId="6025338" sldId="2147483717"/>
            <pc:sldLayoutMk cId="96996155" sldId="2147483762"/>
          </pc:sldLayoutMkLst>
        </pc:sldLayoutChg>
        <pc:sldLayoutChg chg="addSp delSp modSp add mod modTransition">
          <pc:chgData name="Palina Vilava" userId="2da16f30-436a-4d99-a599-a4b0cba3622b" providerId="ADAL" clId="{29E84A5E-7045-7349-8EB9-E37DA956361E}" dt="2021-04-07T11:48:55.966" v="71" actId="1036"/>
          <pc:sldLayoutMkLst>
            <pc:docMk/>
            <pc:sldMasterMk cId="6025338" sldId="2147483717"/>
            <pc:sldLayoutMk cId="951812729" sldId="2147483763"/>
          </pc:sldLayoutMkLst>
          <pc:spChg chg="mod">
            <ac:chgData name="Palina Vilava" userId="2da16f30-436a-4d99-a599-a4b0cba3622b" providerId="ADAL" clId="{29E84A5E-7045-7349-8EB9-E37DA956361E}" dt="2021-04-07T11:48:29.909" v="50" actId="1076"/>
            <ac:spMkLst>
              <pc:docMk/>
              <pc:sldMasterMk cId="6025338" sldId="2147483717"/>
              <pc:sldLayoutMk cId="951812729" sldId="2147483763"/>
              <ac:spMk id="2" creationId="{072D1CE3-09AB-4B8F-B4EA-802DA1F8168A}"/>
            </ac:spMkLst>
          </pc:spChg>
          <pc:spChg chg="mod">
            <ac:chgData name="Palina Vilava" userId="2da16f30-436a-4d99-a599-a4b0cba3622b" providerId="ADAL" clId="{29E84A5E-7045-7349-8EB9-E37DA956361E}" dt="2021-04-07T11:48:47.200" v="55" actId="14100"/>
            <ac:spMkLst>
              <pc:docMk/>
              <pc:sldMasterMk cId="6025338" sldId="2147483717"/>
              <pc:sldLayoutMk cId="951812729" sldId="2147483763"/>
              <ac:spMk id="3" creationId="{BDF03CD9-50C7-44B7-B928-FC1A6F91398C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6" creationId="{1633460F-F216-4161-81D4-61770D44485A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9" creationId="{183A137D-51C1-42BD-8E6A-5A17CA8E69F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0" creationId="{788F9D7D-61B7-4023-A90A-331ABB6016CE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1" creationId="{B5F31C29-0270-444C-AB5B-F5F8275A4E72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2" creationId="{0B6A5DF8-022B-46A9-9257-DAA098142E5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3" creationId="{7CF17201-04E3-48ED-9077-B42ECD88DB79}"/>
            </ac:spMkLst>
          </pc:spChg>
          <pc:spChg chg="add mod">
            <ac:chgData name="Palina Vilava" userId="2da16f30-436a-4d99-a599-a4b0cba3622b" providerId="ADAL" clId="{29E84A5E-7045-7349-8EB9-E37DA956361E}" dt="2021-04-07T11:48:43.733" v="54"/>
            <ac:spMkLst>
              <pc:docMk/>
              <pc:sldMasterMk cId="6025338" sldId="2147483717"/>
              <pc:sldLayoutMk cId="951812729" sldId="2147483763"/>
              <ac:spMk id="14" creationId="{D26DCF78-A14C-7743-94BB-7E13C2AD8622}"/>
            </ac:spMkLst>
          </pc:spChg>
          <pc:cxnChg chg="del">
            <ac:chgData name="Palina Vilava" userId="2da16f30-436a-4d99-a599-a4b0cba3622b" providerId="ADAL" clId="{29E84A5E-7045-7349-8EB9-E37DA956361E}" dt="2021-04-07T11:48:43.048" v="53" actId="478"/>
            <ac:cxnSpMkLst>
              <pc:docMk/>
              <pc:sldMasterMk cId="6025338" sldId="2147483717"/>
              <pc:sldLayoutMk cId="951812729" sldId="2147483763"/>
              <ac:cxnSpMk id="15" creationId="{654B6A1A-ED6A-490A-AA56-15684042F07D}"/>
            </ac:cxnSpMkLst>
          </pc:cxnChg>
        </pc:sldLayoutChg>
        <pc:sldLayoutChg chg="addSp delSp modSp new mod setBg">
          <pc:chgData name="Palina Vilava" userId="2da16f30-436a-4d99-a599-a4b0cba3622b" providerId="ADAL" clId="{29E84A5E-7045-7349-8EB9-E37DA956361E}" dt="2021-04-07T11:54:21.629" v="112" actId="208"/>
          <pc:sldLayoutMkLst>
            <pc:docMk/>
            <pc:sldMasterMk cId="6025338" sldId="2147483717"/>
            <pc:sldLayoutMk cId="1550210797" sldId="2147483764"/>
          </pc:sldLayoutMkLst>
          <pc:spChg chg="del">
            <ac:chgData name="Palina Vilava" userId="2da16f30-436a-4d99-a599-a4b0cba3622b" providerId="ADAL" clId="{29E84A5E-7045-7349-8EB9-E37DA956361E}" dt="2021-04-07T11:51:09.962" v="74" actId="478"/>
            <ac:spMkLst>
              <pc:docMk/>
              <pc:sldMasterMk cId="6025338" sldId="2147483717"/>
              <pc:sldLayoutMk cId="1550210797" sldId="2147483764"/>
              <ac:spMk id="2" creationId="{E5B9B13E-8BAF-BF4C-BD87-150C944FB29D}"/>
            </ac:spMkLst>
          </pc:spChg>
          <pc:spChg chg="add mod">
            <ac:chgData name="Palina Vilava" userId="2da16f30-436a-4d99-a599-a4b0cba3622b" providerId="ADAL" clId="{29E84A5E-7045-7349-8EB9-E37DA956361E}" dt="2021-04-07T11:52:58.437" v="106" actId="1076"/>
            <ac:spMkLst>
              <pc:docMk/>
              <pc:sldMasterMk cId="6025338" sldId="2147483717"/>
              <pc:sldLayoutMk cId="1550210797" sldId="2147483764"/>
              <ac:spMk id="4" creationId="{952A47A2-EF74-7B4A-948B-354D8CBA8096}"/>
            </ac:spMkLst>
          </pc:spChg>
          <pc:spChg chg="add mod">
            <ac:chgData name="Palina Vilava" userId="2da16f30-436a-4d99-a599-a4b0cba3622b" providerId="ADAL" clId="{29E84A5E-7045-7349-8EB9-E37DA956361E}" dt="2021-04-07T11:54:21.629" v="112" actId="208"/>
            <ac:spMkLst>
              <pc:docMk/>
              <pc:sldMasterMk cId="6025338" sldId="2147483717"/>
              <pc:sldLayoutMk cId="1550210797" sldId="2147483764"/>
              <ac:spMk id="5" creationId="{5C14BDE5-32F5-E643-A4FF-D09A52DA71E1}"/>
            </ac:spMkLst>
          </pc:spChg>
          <pc:spChg chg="add mod">
            <ac:chgData name="Palina Vilava" userId="2da16f30-436a-4d99-a599-a4b0cba3622b" providerId="ADAL" clId="{29E84A5E-7045-7349-8EB9-E37DA956361E}" dt="2021-04-07T11:52:44.434" v="99" actId="1076"/>
            <ac:spMkLst>
              <pc:docMk/>
              <pc:sldMasterMk cId="6025338" sldId="2147483717"/>
              <pc:sldLayoutMk cId="1550210797" sldId="2147483764"/>
              <ac:spMk id="6" creationId="{B01F7317-9450-7F4E-8CF4-A6FAE6DBDD15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7" creationId="{2FDF0298-E8CF-A643-8536-B75D08B36C93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8" creationId="{629CB466-9388-1645-92DD-67229A4AFD12}"/>
            </ac:spMkLst>
          </pc:spChg>
          <pc:picChg chg="add mod">
            <ac:chgData name="Palina Vilava" userId="2da16f30-436a-4d99-a599-a4b0cba3622b" providerId="ADAL" clId="{29E84A5E-7045-7349-8EB9-E37DA956361E}" dt="2021-04-07T11:52:56.796" v="105" actId="1076"/>
            <ac:picMkLst>
              <pc:docMk/>
              <pc:sldMasterMk cId="6025338" sldId="2147483717"/>
              <pc:sldLayoutMk cId="1550210797" sldId="2147483764"/>
              <ac:picMk id="3" creationId="{631137FB-F149-DD41-B765-24A58A85DED8}"/>
            </ac:picMkLst>
          </pc:picChg>
        </pc:sldLayoutChg>
      </pc:sldMasterChg>
      <pc:sldMasterChg chg="modSldLayout">
        <pc:chgData name="Palina Vilava" userId="2da16f30-436a-4d99-a599-a4b0cba3622b" providerId="ADAL" clId="{29E84A5E-7045-7349-8EB9-E37DA956361E}" dt="2021-04-07T11:36:11.132" v="13"/>
        <pc:sldMasterMkLst>
          <pc:docMk/>
          <pc:sldMasterMk cId="6025338" sldId="2147483763"/>
        </pc:sldMasterMkLst>
        <pc:sldLayoutChg chg="addSp delSp modSp mod">
          <pc:chgData name="Palina Vilava" userId="2da16f30-436a-4d99-a599-a4b0cba3622b" providerId="ADAL" clId="{29E84A5E-7045-7349-8EB9-E37DA956361E}" dt="2021-04-07T11:35:40.398" v="9" actId="1038"/>
          <pc:sldLayoutMkLst>
            <pc:docMk/>
            <pc:sldMasterMk cId="6025338" sldId="2147483717"/>
            <pc:sldLayoutMk cId="3493115450" sldId="2147483764"/>
          </pc:sldLayoutMkLst>
          <pc:spChg chg="add mod">
            <ac:chgData name="Palina Vilava" userId="2da16f30-436a-4d99-a599-a4b0cba3622b" providerId="ADAL" clId="{29E84A5E-7045-7349-8EB9-E37DA956361E}" dt="2021-04-07T11:35:40.398" v="9" actId="1038"/>
            <ac:spMkLst>
              <pc:docMk/>
              <pc:sldMasterMk cId="6025338" sldId="2147483717"/>
              <pc:sldLayoutMk cId="3493115450" sldId="2147483764"/>
              <ac:spMk id="3" creationId="{81FA7817-3B6C-3F4A-B7B9-1C24248B02A6}"/>
            </ac:spMkLst>
          </pc:spChg>
          <pc:spChg chg="del mod">
            <ac:chgData name="Palina Vilava" userId="2da16f30-436a-4d99-a599-a4b0cba3622b" providerId="ADAL" clId="{29E84A5E-7045-7349-8EB9-E37DA956361E}" dt="2021-04-07T11:35:25.313" v="4" actId="478"/>
            <ac:spMkLst>
              <pc:docMk/>
              <pc:sldMasterMk cId="6025338" sldId="2147483717"/>
              <pc:sldLayoutMk cId="3493115450" sldId="2147483764"/>
              <ac:spMk id="5" creationId="{A2159C2A-0FC8-422F-92E4-B92935AAE5A0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05.324" v="11"/>
          <pc:sldLayoutMkLst>
            <pc:docMk/>
            <pc:sldMasterMk cId="6025338" sldId="2147483717"/>
            <pc:sldLayoutMk cId="3812010030" sldId="2147483765"/>
          </pc:sldLayoutMkLst>
          <pc:spChg chg="add mod">
            <ac:chgData name="Palina Vilava" userId="2da16f30-436a-4d99-a599-a4b0cba3622b" providerId="ADAL" clId="{29E84A5E-7045-7349-8EB9-E37DA956361E}" dt="2021-04-07T11:36:05.324" v="11"/>
            <ac:spMkLst>
              <pc:docMk/>
              <pc:sldMasterMk cId="6025338" sldId="2147483717"/>
              <pc:sldLayoutMk cId="3812010030" sldId="2147483765"/>
              <ac:spMk id="8" creationId="{FB842CEE-8A53-0D42-A72B-7D63B1ED35C4}"/>
            </ac:spMkLst>
          </pc:spChg>
          <pc:spChg chg="del">
            <ac:chgData name="Palina Vilava" userId="2da16f30-436a-4d99-a599-a4b0cba3622b" providerId="ADAL" clId="{29E84A5E-7045-7349-8EB9-E37DA956361E}" dt="2021-04-07T11:36:04.744" v="10" actId="478"/>
            <ac:spMkLst>
              <pc:docMk/>
              <pc:sldMasterMk cId="6025338" sldId="2147483717"/>
              <pc:sldLayoutMk cId="3812010030" sldId="2147483765"/>
              <ac:spMk id="10" creationId="{D3506A5C-D398-4F6C-BA3C-D23DAEA64409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11.132" v="13"/>
          <pc:sldLayoutMkLst>
            <pc:docMk/>
            <pc:sldMasterMk cId="6025338" sldId="2147483717"/>
            <pc:sldLayoutMk cId="2065613061" sldId="2147483766"/>
          </pc:sldLayoutMkLst>
          <pc:spChg chg="del">
            <ac:chgData name="Palina Vilava" userId="2da16f30-436a-4d99-a599-a4b0cba3622b" providerId="ADAL" clId="{29E84A5E-7045-7349-8EB9-E37DA956361E}" dt="2021-04-07T11:36:10.559" v="12" actId="478"/>
            <ac:spMkLst>
              <pc:docMk/>
              <pc:sldMasterMk cId="6025338" sldId="2147483717"/>
              <pc:sldLayoutMk cId="2065613061" sldId="2147483766"/>
              <ac:spMk id="5" creationId="{A2159C2A-0FC8-422F-92E4-B92935AAE5A0}"/>
            </ac:spMkLst>
          </pc:spChg>
          <pc:spChg chg="add mod">
            <ac:chgData name="Palina Vilava" userId="2da16f30-436a-4d99-a599-a4b0cba3622b" providerId="ADAL" clId="{29E84A5E-7045-7349-8EB9-E37DA956361E}" dt="2021-04-07T11:36:11.132" v="13"/>
            <ac:spMkLst>
              <pc:docMk/>
              <pc:sldMasterMk cId="6025338" sldId="2147483717"/>
              <pc:sldLayoutMk cId="2065613061" sldId="2147483766"/>
              <ac:spMk id="7" creationId="{D6769452-030B-5548-B575-999D639F6D22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1AF724-A32F-44F8-ACA5-CD0D7E7E99B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392F75-7FE5-4253-BD93-29BD429196FD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Simple</a:t>
          </a:r>
          <a:endParaRPr lang="en-US" sz="2500" dirty="0"/>
        </a:p>
      </dgm:t>
    </dgm:pt>
    <dgm:pt modelId="{6AB7D7C2-B3D6-4FA6-BA82-B2B9CEB59CFB}" type="parTrans" cxnId="{26BAD84F-416B-4800-BB0B-24244D8585C2}">
      <dgm:prSet/>
      <dgm:spPr/>
      <dgm:t>
        <a:bodyPr/>
        <a:lstStyle/>
        <a:p>
          <a:endParaRPr lang="en-US"/>
        </a:p>
      </dgm:t>
    </dgm:pt>
    <dgm:pt modelId="{5A3BD68B-673A-4A8E-BC59-698A03527E5B}" type="sibTrans" cxnId="{26BAD84F-416B-4800-BB0B-24244D8585C2}">
      <dgm:prSet/>
      <dgm:spPr/>
      <dgm:t>
        <a:bodyPr/>
        <a:lstStyle/>
        <a:p>
          <a:endParaRPr lang="en-US"/>
        </a:p>
      </dgm:t>
    </dgm:pt>
    <dgm:pt modelId="{B8A88324-EFCA-4F3D-9D90-3CFE20436D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Combinator</a:t>
          </a:r>
          <a:endParaRPr lang="en-US" sz="2500" dirty="0"/>
        </a:p>
      </dgm:t>
    </dgm:pt>
    <dgm:pt modelId="{9C4F50C6-E659-4BC0-A188-7E04D0437D81}" type="parTrans" cxnId="{F0215ACD-7E78-4960-B467-5FB86A8AE5E8}">
      <dgm:prSet/>
      <dgm:spPr/>
      <dgm:t>
        <a:bodyPr/>
        <a:lstStyle/>
        <a:p>
          <a:endParaRPr lang="en-US"/>
        </a:p>
      </dgm:t>
    </dgm:pt>
    <dgm:pt modelId="{F389F646-B15B-4BAD-A9D4-A1F9F54E7539}" type="sibTrans" cxnId="{F0215ACD-7E78-4960-B467-5FB86A8AE5E8}">
      <dgm:prSet/>
      <dgm:spPr/>
      <dgm:t>
        <a:bodyPr/>
        <a:lstStyle/>
        <a:p>
          <a:endParaRPr lang="en-US"/>
        </a:p>
      </dgm:t>
    </dgm:pt>
    <dgm:pt modelId="{06A01207-EB9F-421D-A37F-8BA06D0ED024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By Relationship</a:t>
          </a:r>
          <a:endParaRPr lang="en-US" dirty="0"/>
        </a:p>
      </dgm:t>
    </dgm:pt>
    <dgm:pt modelId="{DDFEAC0F-4555-42DD-9A63-D8132F2DC6AB}" type="parTrans" cxnId="{F77A895F-459F-484A-849A-D7877ED00DEA}">
      <dgm:prSet/>
      <dgm:spPr/>
      <dgm:t>
        <a:bodyPr/>
        <a:lstStyle/>
        <a:p>
          <a:endParaRPr lang="en-US"/>
        </a:p>
      </dgm:t>
    </dgm:pt>
    <dgm:pt modelId="{7A8B2409-1CC0-48C0-8BC4-D521DAFAB937}" type="sibTrans" cxnId="{F77A895F-459F-484A-849A-D7877ED00DEA}">
      <dgm:prSet/>
      <dgm:spPr/>
      <dgm:t>
        <a:bodyPr/>
        <a:lstStyle/>
        <a:p>
          <a:endParaRPr lang="en-US"/>
        </a:p>
      </dgm:t>
    </dgm:pt>
    <dgm:pt modelId="{C69BE610-135F-4B4B-BC7F-2E04C2F9AF4B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Child</a:t>
          </a:r>
          <a:endParaRPr lang="en-US" dirty="0"/>
        </a:p>
      </dgm:t>
    </dgm:pt>
    <dgm:pt modelId="{C13EEC25-4230-413D-AF5D-6C6EBCDCA27E}" type="parTrans" cxnId="{0E888E43-B8A4-4EE3-A346-7DEAF72307B1}">
      <dgm:prSet/>
      <dgm:spPr/>
      <dgm:t>
        <a:bodyPr/>
        <a:lstStyle/>
        <a:p>
          <a:endParaRPr lang="en-US"/>
        </a:p>
      </dgm:t>
    </dgm:pt>
    <dgm:pt modelId="{01520D40-3706-48C4-ABAE-ADF661BC77E7}" type="sibTrans" cxnId="{0E888E43-B8A4-4EE3-A346-7DEAF72307B1}">
      <dgm:prSet/>
      <dgm:spPr/>
      <dgm:t>
        <a:bodyPr/>
        <a:lstStyle/>
        <a:p>
          <a:endParaRPr lang="en-US"/>
        </a:p>
      </dgm:t>
    </dgm:pt>
    <dgm:pt modelId="{57ACDDE0-1F3D-495E-96BD-D24C2A58945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Pseudo-class</a:t>
          </a:r>
          <a:endParaRPr lang="en-US" sz="2500" dirty="0"/>
        </a:p>
      </dgm:t>
    </dgm:pt>
    <dgm:pt modelId="{E28FF174-31B7-449A-B278-4CE31687FF56}" type="parTrans" cxnId="{A22A8CFD-3C68-4479-8FA3-F41DA4412708}">
      <dgm:prSet/>
      <dgm:spPr/>
      <dgm:t>
        <a:bodyPr/>
        <a:lstStyle/>
        <a:p>
          <a:endParaRPr lang="en-US"/>
        </a:p>
      </dgm:t>
    </dgm:pt>
    <dgm:pt modelId="{7D0B8DE4-4F28-4F75-8826-642E7EF656CA}" type="sibTrans" cxnId="{A22A8CFD-3C68-4479-8FA3-F41DA4412708}">
      <dgm:prSet/>
      <dgm:spPr/>
      <dgm:t>
        <a:bodyPr/>
        <a:lstStyle/>
        <a:p>
          <a:endParaRPr lang="en-US"/>
        </a:p>
      </dgm:t>
    </dgm:pt>
    <dgm:pt modelId="{BC1AA68B-9BF2-486F-B1B6-EEDFF408614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By state</a:t>
          </a:r>
          <a:endParaRPr lang="en-US" dirty="0"/>
        </a:p>
      </dgm:t>
    </dgm:pt>
    <dgm:pt modelId="{60DFC9E3-AFEF-44AF-A9F7-54319A45D5E2}" type="parTrans" cxnId="{59FCBD39-849B-46F4-9335-129A762C0877}">
      <dgm:prSet/>
      <dgm:spPr/>
      <dgm:t>
        <a:bodyPr/>
        <a:lstStyle/>
        <a:p>
          <a:endParaRPr lang="en-US"/>
        </a:p>
      </dgm:t>
    </dgm:pt>
    <dgm:pt modelId="{A895C824-E29C-4F7A-A638-D792EE736A7A}" type="sibTrans" cxnId="{59FCBD39-849B-46F4-9335-129A762C0877}">
      <dgm:prSet/>
      <dgm:spPr/>
      <dgm:t>
        <a:bodyPr/>
        <a:lstStyle/>
        <a:p>
          <a:endParaRPr lang="en-US"/>
        </a:p>
      </dgm:t>
    </dgm:pt>
    <dgm:pt modelId="{F3462308-B7A0-4549-9584-75D749CB16A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:checked</a:t>
          </a:r>
          <a:endParaRPr lang="en-US" dirty="0"/>
        </a:p>
      </dgm:t>
    </dgm:pt>
    <dgm:pt modelId="{AA3105AE-6DC4-482B-B6D7-E5D5F4058074}" type="parTrans" cxnId="{9AC0E28E-831A-4989-AEBE-5B8428CF8576}">
      <dgm:prSet/>
      <dgm:spPr/>
      <dgm:t>
        <a:bodyPr/>
        <a:lstStyle/>
        <a:p>
          <a:endParaRPr lang="en-US"/>
        </a:p>
      </dgm:t>
    </dgm:pt>
    <dgm:pt modelId="{48FA1E9F-4323-4CDF-A863-94026AC0A124}" type="sibTrans" cxnId="{9AC0E28E-831A-4989-AEBE-5B8428CF8576}">
      <dgm:prSet/>
      <dgm:spPr/>
      <dgm:t>
        <a:bodyPr/>
        <a:lstStyle/>
        <a:p>
          <a:endParaRPr lang="en-US"/>
        </a:p>
      </dgm:t>
    </dgm:pt>
    <dgm:pt modelId="{1A911B07-EC0A-4D4A-9F73-0B3DBA90859A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ID</a:t>
          </a:r>
          <a:endParaRPr lang="en-US" dirty="0"/>
        </a:p>
      </dgm:t>
    </dgm:pt>
    <dgm:pt modelId="{F89914FF-CA53-4444-886D-FA62B0BAE8F1}" type="parTrans" cxnId="{718AB4B0-E6DD-4D2A-A43E-15C7E5DF8EB0}">
      <dgm:prSet/>
      <dgm:spPr/>
      <dgm:t>
        <a:bodyPr/>
        <a:lstStyle/>
        <a:p>
          <a:endParaRPr lang="en-US"/>
        </a:p>
      </dgm:t>
    </dgm:pt>
    <dgm:pt modelId="{0CA82CCC-448C-48ED-BBDF-A950C70D63E0}" type="sibTrans" cxnId="{718AB4B0-E6DD-4D2A-A43E-15C7E5DF8EB0}">
      <dgm:prSet/>
      <dgm:spPr/>
      <dgm:t>
        <a:bodyPr/>
        <a:lstStyle/>
        <a:p>
          <a:endParaRPr lang="en-US"/>
        </a:p>
      </dgm:t>
    </dgm:pt>
    <dgm:pt modelId="{0873E4FB-EA2E-4792-B908-2C71FF26AE7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Pseudo-elements</a:t>
          </a:r>
          <a:endParaRPr lang="en-US" sz="2500" dirty="0"/>
        </a:p>
      </dgm:t>
    </dgm:pt>
    <dgm:pt modelId="{7047337E-2A8E-4213-9297-3307C46AFB47}" type="parTrans" cxnId="{13E97AEF-D9CD-4401-8AF2-F24D4F3B4237}">
      <dgm:prSet/>
      <dgm:spPr/>
      <dgm:t>
        <a:bodyPr/>
        <a:lstStyle/>
        <a:p>
          <a:endParaRPr lang="en-US"/>
        </a:p>
      </dgm:t>
    </dgm:pt>
    <dgm:pt modelId="{D2F021E8-6DD4-4C2D-9F8F-7B3B8143FFD8}" type="sibTrans" cxnId="{13E97AEF-D9CD-4401-8AF2-F24D4F3B4237}">
      <dgm:prSet/>
      <dgm:spPr/>
      <dgm:t>
        <a:bodyPr/>
        <a:lstStyle/>
        <a:p>
          <a:endParaRPr lang="en-US"/>
        </a:p>
      </dgm:t>
    </dgm:pt>
    <dgm:pt modelId="{84403FC6-0347-4810-99F9-9416BDA3669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Attribute</a:t>
          </a:r>
          <a:endParaRPr lang="en-US" sz="2500" dirty="0"/>
        </a:p>
      </dgm:t>
    </dgm:pt>
    <dgm:pt modelId="{12EE2512-6EB7-461A-BCFB-E75617B0B850}" type="parTrans" cxnId="{FA80E740-457E-42FE-A50A-9EC654E7BBD1}">
      <dgm:prSet/>
      <dgm:spPr/>
      <dgm:t>
        <a:bodyPr/>
        <a:lstStyle/>
        <a:p>
          <a:endParaRPr lang="en-US"/>
        </a:p>
      </dgm:t>
    </dgm:pt>
    <dgm:pt modelId="{4C9FE5C2-27DF-45FB-BEE9-2DD008C80383}" type="sibTrans" cxnId="{FA80E740-457E-42FE-A50A-9EC654E7BBD1}">
      <dgm:prSet/>
      <dgm:spPr/>
      <dgm:t>
        <a:bodyPr/>
        <a:lstStyle/>
        <a:p>
          <a:endParaRPr lang="en-US"/>
        </a:p>
      </dgm:t>
    </dgm:pt>
    <dgm:pt modelId="{0F8DD095-FF95-4A39-B3A5-DFFCA0D1A01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className</a:t>
          </a:r>
          <a:endParaRPr lang="en-US" dirty="0"/>
        </a:p>
      </dgm:t>
    </dgm:pt>
    <dgm:pt modelId="{225B6F5D-CA4E-4725-B0B7-10E1406C0E86}" type="parTrans" cxnId="{F67B94C1-570A-443A-A510-DE2DE848EB59}">
      <dgm:prSet/>
      <dgm:spPr/>
      <dgm:t>
        <a:bodyPr/>
        <a:lstStyle/>
        <a:p>
          <a:endParaRPr lang="en-US"/>
        </a:p>
      </dgm:t>
    </dgm:pt>
    <dgm:pt modelId="{1A6B2D25-0AF5-422B-BA64-4520B4E3293E}" type="sibTrans" cxnId="{F67B94C1-570A-443A-A510-DE2DE848EB59}">
      <dgm:prSet/>
      <dgm:spPr/>
      <dgm:t>
        <a:bodyPr/>
        <a:lstStyle/>
        <a:p>
          <a:endParaRPr lang="en-US"/>
        </a:p>
      </dgm:t>
    </dgm:pt>
    <dgm:pt modelId="{D2B7C87D-9FB0-4696-89F6-408C7442EF83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name</a:t>
          </a:r>
          <a:endParaRPr lang="en-US" dirty="0"/>
        </a:p>
      </dgm:t>
    </dgm:pt>
    <dgm:pt modelId="{765AAED2-2A02-4FED-A15D-64A9410AF55B}" type="parTrans" cxnId="{D0DF25B6-BF31-4C76-85E3-4491F3973659}">
      <dgm:prSet/>
      <dgm:spPr/>
      <dgm:t>
        <a:bodyPr/>
        <a:lstStyle/>
        <a:p>
          <a:endParaRPr lang="en-US"/>
        </a:p>
      </dgm:t>
    </dgm:pt>
    <dgm:pt modelId="{99245DAE-7851-46E2-BECF-09D501818FA9}" type="sibTrans" cxnId="{D0DF25B6-BF31-4C76-85E3-4491F3973659}">
      <dgm:prSet/>
      <dgm:spPr/>
      <dgm:t>
        <a:bodyPr/>
        <a:lstStyle/>
        <a:p>
          <a:endParaRPr lang="en-US"/>
        </a:p>
      </dgm:t>
    </dgm:pt>
    <dgm:pt modelId="{2A5EB2E5-392C-4036-B413-1D6D293E2A4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Sibling</a:t>
          </a:r>
          <a:endParaRPr lang="en-US" dirty="0"/>
        </a:p>
      </dgm:t>
    </dgm:pt>
    <dgm:pt modelId="{F50FACF7-28D1-414A-86C5-F4B312B2CFDD}" type="parTrans" cxnId="{142B28C4-7FAE-4092-9AE5-1A522B8DC8A4}">
      <dgm:prSet/>
      <dgm:spPr/>
      <dgm:t>
        <a:bodyPr/>
        <a:lstStyle/>
        <a:p>
          <a:endParaRPr lang="en-US"/>
        </a:p>
      </dgm:t>
    </dgm:pt>
    <dgm:pt modelId="{B6073E34-B008-4A02-BEF2-BE7C6D24BCAF}" type="sibTrans" cxnId="{142B28C4-7FAE-4092-9AE5-1A522B8DC8A4}">
      <dgm:prSet/>
      <dgm:spPr/>
      <dgm:t>
        <a:bodyPr/>
        <a:lstStyle/>
        <a:p>
          <a:endParaRPr lang="en-US"/>
        </a:p>
      </dgm:t>
    </dgm:pt>
    <dgm:pt modelId="{165BE7BD-6AB2-4ECB-83A4-9CD63CA200E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:active</a:t>
          </a:r>
          <a:endParaRPr lang="en-US" dirty="0"/>
        </a:p>
      </dgm:t>
    </dgm:pt>
    <dgm:pt modelId="{7392052C-272D-42BC-B94A-CDE13759DF77}" type="parTrans" cxnId="{DFF5B6F8-5ADA-4200-9E0C-159DD4E2148D}">
      <dgm:prSet/>
      <dgm:spPr/>
      <dgm:t>
        <a:bodyPr/>
        <a:lstStyle/>
        <a:p>
          <a:endParaRPr lang="en-US"/>
        </a:p>
      </dgm:t>
    </dgm:pt>
    <dgm:pt modelId="{127A3111-8CAB-47DB-AFBF-86CBD0A1B8D0}" type="sibTrans" cxnId="{DFF5B6F8-5ADA-4200-9E0C-159DD4E2148D}">
      <dgm:prSet/>
      <dgm:spPr/>
      <dgm:t>
        <a:bodyPr/>
        <a:lstStyle/>
        <a:p>
          <a:endParaRPr lang="en-US"/>
        </a:p>
      </dgm:t>
    </dgm:pt>
    <dgm:pt modelId="{F2D97CFA-C0DB-43E1-9756-CFF30124414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Element part</a:t>
          </a:r>
          <a:endParaRPr lang="en-US" dirty="0"/>
        </a:p>
      </dgm:t>
    </dgm:pt>
    <dgm:pt modelId="{8CA94BC4-DB9E-4F55-850B-A6F545AC204A}" type="parTrans" cxnId="{52AA920F-37B7-4C99-8EA4-0765B23B6EA9}">
      <dgm:prSet/>
      <dgm:spPr/>
      <dgm:t>
        <a:bodyPr/>
        <a:lstStyle/>
        <a:p>
          <a:endParaRPr lang="en-US"/>
        </a:p>
      </dgm:t>
    </dgm:pt>
    <dgm:pt modelId="{E86AB405-6EAA-46CB-824C-FB800986484F}" type="sibTrans" cxnId="{52AA920F-37B7-4C99-8EA4-0765B23B6EA9}">
      <dgm:prSet/>
      <dgm:spPr/>
      <dgm:t>
        <a:bodyPr/>
        <a:lstStyle/>
        <a:p>
          <a:endParaRPr lang="en-US"/>
        </a:p>
      </dgm:t>
    </dgm:pt>
    <dgm:pt modelId="{A767FE9E-E9D3-426F-AED5-58F6A3E694E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::first-letter</a:t>
          </a:r>
          <a:endParaRPr lang="en-US" dirty="0"/>
        </a:p>
      </dgm:t>
    </dgm:pt>
    <dgm:pt modelId="{400B128F-F413-4D2D-BD9C-50420999BDEE}" type="parTrans" cxnId="{EBA8E48F-ECAC-4104-B32A-BFB82EF74F63}">
      <dgm:prSet/>
      <dgm:spPr/>
      <dgm:t>
        <a:bodyPr/>
        <a:lstStyle/>
        <a:p>
          <a:endParaRPr lang="en-US"/>
        </a:p>
      </dgm:t>
    </dgm:pt>
    <dgm:pt modelId="{6B149AD0-3027-458B-BAF8-CA01E90F72E0}" type="sibTrans" cxnId="{EBA8E48F-ECAC-4104-B32A-BFB82EF74F63}">
      <dgm:prSet/>
      <dgm:spPr/>
      <dgm:t>
        <a:bodyPr/>
        <a:lstStyle/>
        <a:p>
          <a:endParaRPr lang="en-US"/>
        </a:p>
      </dgm:t>
    </dgm:pt>
    <dgm:pt modelId="{741ADC2D-128D-4097-A4C7-7FA7CBA9DCE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::after</a:t>
          </a:r>
          <a:endParaRPr lang="en-US" dirty="0"/>
        </a:p>
      </dgm:t>
    </dgm:pt>
    <dgm:pt modelId="{4CF3C702-164B-484A-B494-9B3CE535C168}" type="parTrans" cxnId="{14CCDFAB-BF47-4A22-B944-D8959C4543E9}">
      <dgm:prSet/>
      <dgm:spPr/>
      <dgm:t>
        <a:bodyPr/>
        <a:lstStyle/>
        <a:p>
          <a:endParaRPr lang="en-US"/>
        </a:p>
      </dgm:t>
    </dgm:pt>
    <dgm:pt modelId="{DCA25444-755F-455C-BC3E-061F4ACEF22C}" type="sibTrans" cxnId="{14CCDFAB-BF47-4A22-B944-D8959C4543E9}">
      <dgm:prSet/>
      <dgm:spPr/>
      <dgm:t>
        <a:bodyPr/>
        <a:lstStyle/>
        <a:p>
          <a:endParaRPr lang="en-US"/>
        </a:p>
      </dgm:t>
    </dgm:pt>
    <dgm:pt modelId="{DFE8FECE-E99E-4C2F-8F1E-AC7CF2DB2D0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By attribute / value</a:t>
          </a:r>
          <a:endParaRPr lang="en-US" dirty="0"/>
        </a:p>
      </dgm:t>
    </dgm:pt>
    <dgm:pt modelId="{EF576DA9-91F6-46C0-B634-9596075843EA}" type="parTrans" cxnId="{9CA07EA9-700C-448E-A902-9ADED30A1258}">
      <dgm:prSet/>
      <dgm:spPr/>
      <dgm:t>
        <a:bodyPr/>
        <a:lstStyle/>
        <a:p>
          <a:endParaRPr lang="en-US"/>
        </a:p>
      </dgm:t>
    </dgm:pt>
    <dgm:pt modelId="{EB13A05C-1562-497D-A833-403434E2A0CE}" type="sibTrans" cxnId="{9CA07EA9-700C-448E-A902-9ADED30A1258}">
      <dgm:prSet/>
      <dgm:spPr/>
      <dgm:t>
        <a:bodyPr/>
        <a:lstStyle/>
        <a:p>
          <a:endParaRPr lang="en-US"/>
        </a:p>
      </dgm:t>
    </dgm:pt>
    <dgm:pt modelId="{0172653E-3E10-4E87-8A5C-94723420724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[href*=”example”]</a:t>
          </a:r>
          <a:endParaRPr lang="en-US" dirty="0"/>
        </a:p>
      </dgm:t>
    </dgm:pt>
    <dgm:pt modelId="{C6B454C6-5DB0-4C4B-912B-B5903565E5FF}" type="parTrans" cxnId="{7145A19B-4417-464D-A594-BC8E735603AC}">
      <dgm:prSet/>
      <dgm:spPr/>
      <dgm:t>
        <a:bodyPr/>
        <a:lstStyle/>
        <a:p>
          <a:endParaRPr lang="en-US"/>
        </a:p>
      </dgm:t>
    </dgm:pt>
    <dgm:pt modelId="{24DFF46E-5CD5-41C8-ABBD-F21E2C14388F}" type="sibTrans" cxnId="{7145A19B-4417-464D-A594-BC8E735603AC}">
      <dgm:prSet/>
      <dgm:spPr/>
      <dgm:t>
        <a:bodyPr/>
        <a:lstStyle/>
        <a:p>
          <a:endParaRPr lang="en-US"/>
        </a:p>
      </dgm:t>
    </dgm:pt>
    <dgm:pt modelId="{B17E468C-3493-41BC-9117-382527FCD57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[data-info]</a:t>
          </a:r>
          <a:endParaRPr lang="en-US" dirty="0"/>
        </a:p>
      </dgm:t>
    </dgm:pt>
    <dgm:pt modelId="{7330395E-8523-4067-B795-6D0C22BD905F}" type="parTrans" cxnId="{1A390B80-318F-4E84-889A-AEB8283B73A1}">
      <dgm:prSet/>
      <dgm:spPr/>
      <dgm:t>
        <a:bodyPr/>
        <a:lstStyle/>
        <a:p>
          <a:endParaRPr lang="en-US"/>
        </a:p>
      </dgm:t>
    </dgm:pt>
    <dgm:pt modelId="{59EB8EB3-C971-4190-9749-F9F6F8BA49E1}" type="sibTrans" cxnId="{1A390B80-318F-4E84-889A-AEB8283B73A1}">
      <dgm:prSet/>
      <dgm:spPr/>
      <dgm:t>
        <a:bodyPr/>
        <a:lstStyle/>
        <a:p>
          <a:endParaRPr lang="en-US"/>
        </a:p>
      </dgm:t>
    </dgm:pt>
    <dgm:pt modelId="{6D2320D7-3E46-4CEC-80BB-C926DFF36EBC}" type="pres">
      <dgm:prSet presAssocID="{3E1AF724-A32F-44F8-ACA5-CD0D7E7E99B1}" presName="theList" presStyleCnt="0">
        <dgm:presLayoutVars>
          <dgm:dir/>
          <dgm:animLvl val="lvl"/>
          <dgm:resizeHandles val="exact"/>
        </dgm:presLayoutVars>
      </dgm:prSet>
      <dgm:spPr/>
    </dgm:pt>
    <dgm:pt modelId="{A6898EE1-477F-4B0A-B4FA-1496D1819033}" type="pres">
      <dgm:prSet presAssocID="{54392F75-7FE5-4253-BD93-29BD429196FD}" presName="compNode" presStyleCnt="0"/>
      <dgm:spPr/>
    </dgm:pt>
    <dgm:pt modelId="{8BFD708E-FF6F-49DA-8665-23BAC23FE255}" type="pres">
      <dgm:prSet presAssocID="{54392F75-7FE5-4253-BD93-29BD429196FD}" presName="aNode" presStyleLbl="bgShp" presStyleIdx="0" presStyleCnt="5"/>
      <dgm:spPr/>
    </dgm:pt>
    <dgm:pt modelId="{E74AC9E8-AE74-4EB3-8C73-D1512A28D8A3}" type="pres">
      <dgm:prSet presAssocID="{54392F75-7FE5-4253-BD93-29BD429196FD}" presName="textNode" presStyleLbl="bgShp" presStyleIdx="0" presStyleCnt="5"/>
      <dgm:spPr/>
    </dgm:pt>
    <dgm:pt modelId="{C7264A4A-F672-4D9A-8AFB-210890FCDF37}" type="pres">
      <dgm:prSet presAssocID="{54392F75-7FE5-4253-BD93-29BD429196FD}" presName="compChildNode" presStyleCnt="0"/>
      <dgm:spPr/>
    </dgm:pt>
    <dgm:pt modelId="{C5159E9E-6897-4516-9DAC-7A1295D9E02A}" type="pres">
      <dgm:prSet presAssocID="{54392F75-7FE5-4253-BD93-29BD429196FD}" presName="theInnerList" presStyleCnt="0"/>
      <dgm:spPr/>
    </dgm:pt>
    <dgm:pt modelId="{36003CB0-91BF-4241-AC55-4A035BC12ECA}" type="pres">
      <dgm:prSet presAssocID="{1A911B07-EC0A-4D4A-9F73-0B3DBA90859A}" presName="childNode" presStyleLbl="node1" presStyleIdx="0" presStyleCnt="15">
        <dgm:presLayoutVars>
          <dgm:bulletEnabled val="1"/>
        </dgm:presLayoutVars>
      </dgm:prSet>
      <dgm:spPr/>
    </dgm:pt>
    <dgm:pt modelId="{33786A48-5E56-436B-ABC7-096D07AD4A87}" type="pres">
      <dgm:prSet presAssocID="{1A911B07-EC0A-4D4A-9F73-0B3DBA90859A}" presName="aSpace2" presStyleCnt="0"/>
      <dgm:spPr/>
    </dgm:pt>
    <dgm:pt modelId="{54012113-4AF0-4D92-8748-3020398F15D1}" type="pres">
      <dgm:prSet presAssocID="{0F8DD095-FF95-4A39-B3A5-DFFCA0D1A015}" presName="childNode" presStyleLbl="node1" presStyleIdx="1" presStyleCnt="15">
        <dgm:presLayoutVars>
          <dgm:bulletEnabled val="1"/>
        </dgm:presLayoutVars>
      </dgm:prSet>
      <dgm:spPr/>
    </dgm:pt>
    <dgm:pt modelId="{7F1ED45F-A2B4-4548-9475-5BB89A1B597E}" type="pres">
      <dgm:prSet presAssocID="{0F8DD095-FF95-4A39-B3A5-DFFCA0D1A015}" presName="aSpace2" presStyleCnt="0"/>
      <dgm:spPr/>
    </dgm:pt>
    <dgm:pt modelId="{14330267-F33C-4E0F-BF58-6B38B22FDEDD}" type="pres">
      <dgm:prSet presAssocID="{D2B7C87D-9FB0-4696-89F6-408C7442EF83}" presName="childNode" presStyleLbl="node1" presStyleIdx="2" presStyleCnt="15">
        <dgm:presLayoutVars>
          <dgm:bulletEnabled val="1"/>
        </dgm:presLayoutVars>
      </dgm:prSet>
      <dgm:spPr/>
    </dgm:pt>
    <dgm:pt modelId="{DD96FD47-3700-4B88-A9C3-29FE833888D1}" type="pres">
      <dgm:prSet presAssocID="{54392F75-7FE5-4253-BD93-29BD429196FD}" presName="aSpace" presStyleCnt="0"/>
      <dgm:spPr/>
    </dgm:pt>
    <dgm:pt modelId="{3762EFBF-6C6D-45DB-8E7B-8CE198546096}" type="pres">
      <dgm:prSet presAssocID="{B8A88324-EFCA-4F3D-9D90-3CFE20436DC8}" presName="compNode" presStyleCnt="0"/>
      <dgm:spPr/>
    </dgm:pt>
    <dgm:pt modelId="{487BF02F-D1F4-42B5-84A6-AD09B690CC1E}" type="pres">
      <dgm:prSet presAssocID="{B8A88324-EFCA-4F3D-9D90-3CFE20436DC8}" presName="aNode" presStyleLbl="bgShp" presStyleIdx="1" presStyleCnt="5"/>
      <dgm:spPr/>
    </dgm:pt>
    <dgm:pt modelId="{83A13FBF-9182-4237-A663-AFBA21B156F4}" type="pres">
      <dgm:prSet presAssocID="{B8A88324-EFCA-4F3D-9D90-3CFE20436DC8}" presName="textNode" presStyleLbl="bgShp" presStyleIdx="1" presStyleCnt="5"/>
      <dgm:spPr/>
    </dgm:pt>
    <dgm:pt modelId="{17C77FBB-DFFF-4F9C-BF74-F30AED163401}" type="pres">
      <dgm:prSet presAssocID="{B8A88324-EFCA-4F3D-9D90-3CFE20436DC8}" presName="compChildNode" presStyleCnt="0"/>
      <dgm:spPr/>
    </dgm:pt>
    <dgm:pt modelId="{F7E296CB-BE10-4BD5-BAD3-ECBAB2D3FBFC}" type="pres">
      <dgm:prSet presAssocID="{B8A88324-EFCA-4F3D-9D90-3CFE20436DC8}" presName="theInnerList" presStyleCnt="0"/>
      <dgm:spPr/>
    </dgm:pt>
    <dgm:pt modelId="{83371324-15C8-4331-9987-AFE09CB47FC6}" type="pres">
      <dgm:prSet presAssocID="{06A01207-EB9F-421D-A37F-8BA06D0ED024}" presName="childNode" presStyleLbl="node1" presStyleIdx="3" presStyleCnt="15">
        <dgm:presLayoutVars>
          <dgm:bulletEnabled val="1"/>
        </dgm:presLayoutVars>
      </dgm:prSet>
      <dgm:spPr/>
    </dgm:pt>
    <dgm:pt modelId="{2C1244E2-9C27-4715-AAC3-3CA45B8169D9}" type="pres">
      <dgm:prSet presAssocID="{06A01207-EB9F-421D-A37F-8BA06D0ED024}" presName="aSpace2" presStyleCnt="0"/>
      <dgm:spPr/>
    </dgm:pt>
    <dgm:pt modelId="{3AB7E20E-5449-49E5-9453-E10738128484}" type="pres">
      <dgm:prSet presAssocID="{C69BE610-135F-4B4B-BC7F-2E04C2F9AF4B}" presName="childNode" presStyleLbl="node1" presStyleIdx="4" presStyleCnt="15">
        <dgm:presLayoutVars>
          <dgm:bulletEnabled val="1"/>
        </dgm:presLayoutVars>
      </dgm:prSet>
      <dgm:spPr/>
    </dgm:pt>
    <dgm:pt modelId="{8491C424-0EF7-424E-B6EB-4AAD3D2B974D}" type="pres">
      <dgm:prSet presAssocID="{C69BE610-135F-4B4B-BC7F-2E04C2F9AF4B}" presName="aSpace2" presStyleCnt="0"/>
      <dgm:spPr/>
    </dgm:pt>
    <dgm:pt modelId="{4A50CADB-4F5D-4090-9F48-FFA39EAEC47F}" type="pres">
      <dgm:prSet presAssocID="{2A5EB2E5-392C-4036-B413-1D6D293E2A42}" presName="childNode" presStyleLbl="node1" presStyleIdx="5" presStyleCnt="15">
        <dgm:presLayoutVars>
          <dgm:bulletEnabled val="1"/>
        </dgm:presLayoutVars>
      </dgm:prSet>
      <dgm:spPr/>
    </dgm:pt>
    <dgm:pt modelId="{1F28AF15-EE9E-41BB-8487-AAD47F4DB9CC}" type="pres">
      <dgm:prSet presAssocID="{B8A88324-EFCA-4F3D-9D90-3CFE20436DC8}" presName="aSpace" presStyleCnt="0"/>
      <dgm:spPr/>
    </dgm:pt>
    <dgm:pt modelId="{132A5E5D-4194-43E5-8C9F-51DF63775D83}" type="pres">
      <dgm:prSet presAssocID="{57ACDDE0-1F3D-495E-96BD-D24C2A589458}" presName="compNode" presStyleCnt="0"/>
      <dgm:spPr/>
    </dgm:pt>
    <dgm:pt modelId="{DFA5DA23-50C2-4AFD-AD7D-EF7EC00F13DE}" type="pres">
      <dgm:prSet presAssocID="{57ACDDE0-1F3D-495E-96BD-D24C2A589458}" presName="aNode" presStyleLbl="bgShp" presStyleIdx="2" presStyleCnt="5" custLinFactNeighborX="72"/>
      <dgm:spPr/>
    </dgm:pt>
    <dgm:pt modelId="{E14DA191-7FA4-4769-B137-F6C97B538917}" type="pres">
      <dgm:prSet presAssocID="{57ACDDE0-1F3D-495E-96BD-D24C2A589458}" presName="textNode" presStyleLbl="bgShp" presStyleIdx="2" presStyleCnt="5"/>
      <dgm:spPr/>
    </dgm:pt>
    <dgm:pt modelId="{9B332686-48C0-4DB9-82D8-EE032585F728}" type="pres">
      <dgm:prSet presAssocID="{57ACDDE0-1F3D-495E-96BD-D24C2A589458}" presName="compChildNode" presStyleCnt="0"/>
      <dgm:spPr/>
    </dgm:pt>
    <dgm:pt modelId="{0C56B308-1DD6-45E4-889D-F81290F76CFD}" type="pres">
      <dgm:prSet presAssocID="{57ACDDE0-1F3D-495E-96BD-D24C2A589458}" presName="theInnerList" presStyleCnt="0"/>
      <dgm:spPr/>
    </dgm:pt>
    <dgm:pt modelId="{3F4D3298-5222-4354-9D8C-2AD921E3137D}" type="pres">
      <dgm:prSet presAssocID="{BC1AA68B-9BF2-486F-B1B6-EEDFF4086142}" presName="childNode" presStyleLbl="node1" presStyleIdx="6" presStyleCnt="15">
        <dgm:presLayoutVars>
          <dgm:bulletEnabled val="1"/>
        </dgm:presLayoutVars>
      </dgm:prSet>
      <dgm:spPr/>
    </dgm:pt>
    <dgm:pt modelId="{C76BA56A-6914-4E06-B076-926078FCE9D3}" type="pres">
      <dgm:prSet presAssocID="{BC1AA68B-9BF2-486F-B1B6-EEDFF4086142}" presName="aSpace2" presStyleCnt="0"/>
      <dgm:spPr/>
    </dgm:pt>
    <dgm:pt modelId="{995297D0-5482-4BF6-AF00-DB89027F51A1}" type="pres">
      <dgm:prSet presAssocID="{F3462308-B7A0-4549-9584-75D749CB16A2}" presName="childNode" presStyleLbl="node1" presStyleIdx="7" presStyleCnt="15">
        <dgm:presLayoutVars>
          <dgm:bulletEnabled val="1"/>
        </dgm:presLayoutVars>
      </dgm:prSet>
      <dgm:spPr/>
    </dgm:pt>
    <dgm:pt modelId="{D7F9C904-D54B-47E3-835E-217697E1FE94}" type="pres">
      <dgm:prSet presAssocID="{F3462308-B7A0-4549-9584-75D749CB16A2}" presName="aSpace2" presStyleCnt="0"/>
      <dgm:spPr/>
    </dgm:pt>
    <dgm:pt modelId="{17AFE545-2B34-4F1F-98A6-8622A4DC44B8}" type="pres">
      <dgm:prSet presAssocID="{165BE7BD-6AB2-4ECB-83A4-9CD63CA200E8}" presName="childNode" presStyleLbl="node1" presStyleIdx="8" presStyleCnt="15">
        <dgm:presLayoutVars>
          <dgm:bulletEnabled val="1"/>
        </dgm:presLayoutVars>
      </dgm:prSet>
      <dgm:spPr/>
    </dgm:pt>
    <dgm:pt modelId="{FBD62957-7E61-4738-A9B9-DA950B97A7DC}" type="pres">
      <dgm:prSet presAssocID="{57ACDDE0-1F3D-495E-96BD-D24C2A589458}" presName="aSpace" presStyleCnt="0"/>
      <dgm:spPr/>
    </dgm:pt>
    <dgm:pt modelId="{E6574EFD-17B8-4C14-ADDB-CA57D65CC5E7}" type="pres">
      <dgm:prSet presAssocID="{0873E4FB-EA2E-4792-B908-2C71FF26AE72}" presName="compNode" presStyleCnt="0"/>
      <dgm:spPr/>
    </dgm:pt>
    <dgm:pt modelId="{3B0D09B7-2FD4-4413-9863-C56DEC12B3C9}" type="pres">
      <dgm:prSet presAssocID="{0873E4FB-EA2E-4792-B908-2C71FF26AE72}" presName="aNode" presStyleLbl="bgShp" presStyleIdx="3" presStyleCnt="5"/>
      <dgm:spPr/>
    </dgm:pt>
    <dgm:pt modelId="{112649CF-DD4D-47DB-AE59-402160BF3A7E}" type="pres">
      <dgm:prSet presAssocID="{0873E4FB-EA2E-4792-B908-2C71FF26AE72}" presName="textNode" presStyleLbl="bgShp" presStyleIdx="3" presStyleCnt="5"/>
      <dgm:spPr/>
    </dgm:pt>
    <dgm:pt modelId="{566174A5-1AEF-4A71-818F-07B9FA8B3391}" type="pres">
      <dgm:prSet presAssocID="{0873E4FB-EA2E-4792-B908-2C71FF26AE72}" presName="compChildNode" presStyleCnt="0"/>
      <dgm:spPr/>
    </dgm:pt>
    <dgm:pt modelId="{5F34DCBE-E63B-4A51-8AE4-8C11D28CF196}" type="pres">
      <dgm:prSet presAssocID="{0873E4FB-EA2E-4792-B908-2C71FF26AE72}" presName="theInnerList" presStyleCnt="0"/>
      <dgm:spPr/>
    </dgm:pt>
    <dgm:pt modelId="{058CB824-DC36-4935-8182-8CBD56C69924}" type="pres">
      <dgm:prSet presAssocID="{F2D97CFA-C0DB-43E1-9756-CFF30124414C}" presName="childNode" presStyleLbl="node1" presStyleIdx="9" presStyleCnt="15">
        <dgm:presLayoutVars>
          <dgm:bulletEnabled val="1"/>
        </dgm:presLayoutVars>
      </dgm:prSet>
      <dgm:spPr/>
    </dgm:pt>
    <dgm:pt modelId="{43FA528D-41D8-48D1-89EC-E18DFC9C6201}" type="pres">
      <dgm:prSet presAssocID="{F2D97CFA-C0DB-43E1-9756-CFF30124414C}" presName="aSpace2" presStyleCnt="0"/>
      <dgm:spPr/>
    </dgm:pt>
    <dgm:pt modelId="{CB4E031B-A0EF-4507-929C-1E5CE1747596}" type="pres">
      <dgm:prSet presAssocID="{A767FE9E-E9D3-426F-AED5-58F6A3E694E7}" presName="childNode" presStyleLbl="node1" presStyleIdx="10" presStyleCnt="15">
        <dgm:presLayoutVars>
          <dgm:bulletEnabled val="1"/>
        </dgm:presLayoutVars>
      </dgm:prSet>
      <dgm:spPr/>
    </dgm:pt>
    <dgm:pt modelId="{745A17B2-898C-4B63-A06D-7B6DA975E13F}" type="pres">
      <dgm:prSet presAssocID="{A767FE9E-E9D3-426F-AED5-58F6A3E694E7}" presName="aSpace2" presStyleCnt="0"/>
      <dgm:spPr/>
    </dgm:pt>
    <dgm:pt modelId="{B76AED5C-6E05-48EB-B455-8B9648B1CE0C}" type="pres">
      <dgm:prSet presAssocID="{741ADC2D-128D-4097-A4C7-7FA7CBA9DCEF}" presName="childNode" presStyleLbl="node1" presStyleIdx="11" presStyleCnt="15">
        <dgm:presLayoutVars>
          <dgm:bulletEnabled val="1"/>
        </dgm:presLayoutVars>
      </dgm:prSet>
      <dgm:spPr/>
    </dgm:pt>
    <dgm:pt modelId="{32AF982A-D460-4506-AA94-2B10F8A07F7A}" type="pres">
      <dgm:prSet presAssocID="{0873E4FB-EA2E-4792-B908-2C71FF26AE72}" presName="aSpace" presStyleCnt="0"/>
      <dgm:spPr/>
    </dgm:pt>
    <dgm:pt modelId="{A74EEA69-DD0B-4029-B615-290E4AF5D06A}" type="pres">
      <dgm:prSet presAssocID="{84403FC6-0347-4810-99F9-9416BDA36699}" presName="compNode" presStyleCnt="0"/>
      <dgm:spPr/>
    </dgm:pt>
    <dgm:pt modelId="{5FF83536-1916-426D-8E72-845441949C40}" type="pres">
      <dgm:prSet presAssocID="{84403FC6-0347-4810-99F9-9416BDA36699}" presName="aNode" presStyleLbl="bgShp" presStyleIdx="4" presStyleCnt="5"/>
      <dgm:spPr/>
    </dgm:pt>
    <dgm:pt modelId="{99B8AE8C-208C-482C-89BC-3DD52EBD1BD5}" type="pres">
      <dgm:prSet presAssocID="{84403FC6-0347-4810-99F9-9416BDA36699}" presName="textNode" presStyleLbl="bgShp" presStyleIdx="4" presStyleCnt="5"/>
      <dgm:spPr/>
    </dgm:pt>
    <dgm:pt modelId="{70442B2C-CDA3-48A4-89EF-48D76C0F3CD4}" type="pres">
      <dgm:prSet presAssocID="{84403FC6-0347-4810-99F9-9416BDA36699}" presName="compChildNode" presStyleCnt="0"/>
      <dgm:spPr/>
    </dgm:pt>
    <dgm:pt modelId="{0A1CEC45-6CCD-46C7-9D21-6E3BE65D09DF}" type="pres">
      <dgm:prSet presAssocID="{84403FC6-0347-4810-99F9-9416BDA36699}" presName="theInnerList" presStyleCnt="0"/>
      <dgm:spPr/>
    </dgm:pt>
    <dgm:pt modelId="{834B7F45-2156-4102-B4BE-4C587ECAC958}" type="pres">
      <dgm:prSet presAssocID="{DFE8FECE-E99E-4C2F-8F1E-AC7CF2DB2D0C}" presName="childNode" presStyleLbl="node1" presStyleIdx="12" presStyleCnt="15">
        <dgm:presLayoutVars>
          <dgm:bulletEnabled val="1"/>
        </dgm:presLayoutVars>
      </dgm:prSet>
      <dgm:spPr/>
    </dgm:pt>
    <dgm:pt modelId="{9331D96D-1128-475C-AB1B-2A048899A4EC}" type="pres">
      <dgm:prSet presAssocID="{DFE8FECE-E99E-4C2F-8F1E-AC7CF2DB2D0C}" presName="aSpace2" presStyleCnt="0"/>
      <dgm:spPr/>
    </dgm:pt>
    <dgm:pt modelId="{91E8DE0D-416B-47E0-B63F-8BAB6EDACD07}" type="pres">
      <dgm:prSet presAssocID="{0172653E-3E10-4E87-8A5C-947234207247}" presName="childNode" presStyleLbl="node1" presStyleIdx="13" presStyleCnt="15">
        <dgm:presLayoutVars>
          <dgm:bulletEnabled val="1"/>
        </dgm:presLayoutVars>
      </dgm:prSet>
      <dgm:spPr/>
    </dgm:pt>
    <dgm:pt modelId="{E4C93242-C900-4771-80BB-6BFCD1D1789A}" type="pres">
      <dgm:prSet presAssocID="{0172653E-3E10-4E87-8A5C-947234207247}" presName="aSpace2" presStyleCnt="0"/>
      <dgm:spPr/>
    </dgm:pt>
    <dgm:pt modelId="{0B6C4CA4-48DB-4930-8CA7-8F450F453555}" type="pres">
      <dgm:prSet presAssocID="{B17E468C-3493-41BC-9117-382527FCD572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B3034502-F598-4DCF-B10B-072E1F7E8523}" type="presOf" srcId="{84403FC6-0347-4810-99F9-9416BDA36699}" destId="{99B8AE8C-208C-482C-89BC-3DD52EBD1BD5}" srcOrd="1" destOrd="0" presId="urn:microsoft.com/office/officeart/2005/8/layout/lProcess2"/>
    <dgm:cxn modelId="{AC0EA909-4A71-4B9E-BD36-21E7DFB1DF41}" type="presOf" srcId="{2A5EB2E5-392C-4036-B413-1D6D293E2A42}" destId="{4A50CADB-4F5D-4090-9F48-FFA39EAEC47F}" srcOrd="0" destOrd="0" presId="urn:microsoft.com/office/officeart/2005/8/layout/lProcess2"/>
    <dgm:cxn modelId="{BB7F7A0E-693D-409B-8DBC-3B4B6DC72979}" type="presOf" srcId="{57ACDDE0-1F3D-495E-96BD-D24C2A589458}" destId="{E14DA191-7FA4-4769-B137-F6C97B538917}" srcOrd="1" destOrd="0" presId="urn:microsoft.com/office/officeart/2005/8/layout/lProcess2"/>
    <dgm:cxn modelId="{52AA920F-37B7-4C99-8EA4-0765B23B6EA9}" srcId="{0873E4FB-EA2E-4792-B908-2C71FF26AE72}" destId="{F2D97CFA-C0DB-43E1-9756-CFF30124414C}" srcOrd="0" destOrd="0" parTransId="{8CA94BC4-DB9E-4F55-850B-A6F545AC204A}" sibTransId="{E86AB405-6EAA-46CB-824C-FB800986484F}"/>
    <dgm:cxn modelId="{15BADB2B-C295-4E73-8364-5AC527CA4571}" type="presOf" srcId="{1A911B07-EC0A-4D4A-9F73-0B3DBA90859A}" destId="{36003CB0-91BF-4241-AC55-4A035BC12ECA}" srcOrd="0" destOrd="0" presId="urn:microsoft.com/office/officeart/2005/8/layout/lProcess2"/>
    <dgm:cxn modelId="{DD5C9F38-3290-48AA-8D9A-1720599C4F2F}" type="presOf" srcId="{D2B7C87D-9FB0-4696-89F6-408C7442EF83}" destId="{14330267-F33C-4E0F-BF58-6B38B22FDEDD}" srcOrd="0" destOrd="0" presId="urn:microsoft.com/office/officeart/2005/8/layout/lProcess2"/>
    <dgm:cxn modelId="{59FCBD39-849B-46F4-9335-129A762C0877}" srcId="{57ACDDE0-1F3D-495E-96BD-D24C2A589458}" destId="{BC1AA68B-9BF2-486F-B1B6-EEDFF4086142}" srcOrd="0" destOrd="0" parTransId="{60DFC9E3-AFEF-44AF-A9F7-54319A45D5E2}" sibTransId="{A895C824-E29C-4F7A-A638-D792EE736A7A}"/>
    <dgm:cxn modelId="{FA80E740-457E-42FE-A50A-9EC654E7BBD1}" srcId="{3E1AF724-A32F-44F8-ACA5-CD0D7E7E99B1}" destId="{84403FC6-0347-4810-99F9-9416BDA36699}" srcOrd="4" destOrd="0" parTransId="{12EE2512-6EB7-461A-BCFB-E75617B0B850}" sibTransId="{4C9FE5C2-27DF-45FB-BEE9-2DD008C80383}"/>
    <dgm:cxn modelId="{F77A895F-459F-484A-849A-D7877ED00DEA}" srcId="{B8A88324-EFCA-4F3D-9D90-3CFE20436DC8}" destId="{06A01207-EB9F-421D-A37F-8BA06D0ED024}" srcOrd="0" destOrd="0" parTransId="{DDFEAC0F-4555-42DD-9A63-D8132F2DC6AB}" sibTransId="{7A8B2409-1CC0-48C0-8BC4-D521DAFAB937}"/>
    <dgm:cxn modelId="{0E888E43-B8A4-4EE3-A346-7DEAF72307B1}" srcId="{B8A88324-EFCA-4F3D-9D90-3CFE20436DC8}" destId="{C69BE610-135F-4B4B-BC7F-2E04C2F9AF4B}" srcOrd="1" destOrd="0" parTransId="{C13EEC25-4230-413D-AF5D-6C6EBCDCA27E}" sibTransId="{01520D40-3706-48C4-ABAE-ADF661BC77E7}"/>
    <dgm:cxn modelId="{872D3D45-DD25-436E-956D-C7503831A975}" type="presOf" srcId="{0172653E-3E10-4E87-8A5C-947234207247}" destId="{91E8DE0D-416B-47E0-B63F-8BAB6EDACD07}" srcOrd="0" destOrd="0" presId="urn:microsoft.com/office/officeart/2005/8/layout/lProcess2"/>
    <dgm:cxn modelId="{26BAD84F-416B-4800-BB0B-24244D8585C2}" srcId="{3E1AF724-A32F-44F8-ACA5-CD0D7E7E99B1}" destId="{54392F75-7FE5-4253-BD93-29BD429196FD}" srcOrd="0" destOrd="0" parTransId="{6AB7D7C2-B3D6-4FA6-BA82-B2B9CEB59CFB}" sibTransId="{5A3BD68B-673A-4A8E-BC59-698A03527E5B}"/>
    <dgm:cxn modelId="{5BB59272-B8B3-44B8-838D-360C1998178D}" type="presOf" srcId="{84403FC6-0347-4810-99F9-9416BDA36699}" destId="{5FF83536-1916-426D-8E72-845441949C40}" srcOrd="0" destOrd="0" presId="urn:microsoft.com/office/officeart/2005/8/layout/lProcess2"/>
    <dgm:cxn modelId="{84E8BC7A-1D73-40E8-8936-05884DF22FB4}" type="presOf" srcId="{BC1AA68B-9BF2-486F-B1B6-EEDFF4086142}" destId="{3F4D3298-5222-4354-9D8C-2AD921E3137D}" srcOrd="0" destOrd="0" presId="urn:microsoft.com/office/officeart/2005/8/layout/lProcess2"/>
    <dgm:cxn modelId="{14B6ED7D-9AD4-4D9D-8172-4A922FE6A896}" type="presOf" srcId="{F2D97CFA-C0DB-43E1-9756-CFF30124414C}" destId="{058CB824-DC36-4935-8182-8CBD56C69924}" srcOrd="0" destOrd="0" presId="urn:microsoft.com/office/officeart/2005/8/layout/lProcess2"/>
    <dgm:cxn modelId="{5B41E07E-13A1-4978-8D7C-6E62FB211783}" type="presOf" srcId="{0873E4FB-EA2E-4792-B908-2C71FF26AE72}" destId="{3B0D09B7-2FD4-4413-9863-C56DEC12B3C9}" srcOrd="0" destOrd="0" presId="urn:microsoft.com/office/officeart/2005/8/layout/lProcess2"/>
    <dgm:cxn modelId="{1A390B80-318F-4E84-889A-AEB8283B73A1}" srcId="{84403FC6-0347-4810-99F9-9416BDA36699}" destId="{B17E468C-3493-41BC-9117-382527FCD572}" srcOrd="2" destOrd="0" parTransId="{7330395E-8523-4067-B795-6D0C22BD905F}" sibTransId="{59EB8EB3-C971-4190-9749-F9F6F8BA49E1}"/>
    <dgm:cxn modelId="{9AC0E28E-831A-4989-AEBE-5B8428CF8576}" srcId="{57ACDDE0-1F3D-495E-96BD-D24C2A589458}" destId="{F3462308-B7A0-4549-9584-75D749CB16A2}" srcOrd="1" destOrd="0" parTransId="{AA3105AE-6DC4-482B-B6D7-E5D5F4058074}" sibTransId="{48FA1E9F-4323-4CDF-A863-94026AC0A124}"/>
    <dgm:cxn modelId="{EBA8E48F-ECAC-4104-B32A-BFB82EF74F63}" srcId="{0873E4FB-EA2E-4792-B908-2C71FF26AE72}" destId="{A767FE9E-E9D3-426F-AED5-58F6A3E694E7}" srcOrd="1" destOrd="0" parTransId="{400B128F-F413-4D2D-BD9C-50420999BDEE}" sibTransId="{6B149AD0-3027-458B-BAF8-CA01E90F72E0}"/>
    <dgm:cxn modelId="{88308E91-DECE-44E9-AD91-96C3C30E4D2B}" type="presOf" srcId="{57ACDDE0-1F3D-495E-96BD-D24C2A589458}" destId="{DFA5DA23-50C2-4AFD-AD7D-EF7EC00F13DE}" srcOrd="0" destOrd="0" presId="urn:microsoft.com/office/officeart/2005/8/layout/lProcess2"/>
    <dgm:cxn modelId="{7145A19B-4417-464D-A594-BC8E735603AC}" srcId="{84403FC6-0347-4810-99F9-9416BDA36699}" destId="{0172653E-3E10-4E87-8A5C-947234207247}" srcOrd="1" destOrd="0" parTransId="{C6B454C6-5DB0-4C4B-912B-B5903565E5FF}" sibTransId="{24DFF46E-5CD5-41C8-ABBD-F21E2C14388F}"/>
    <dgm:cxn modelId="{97CAA89C-460F-4079-864D-FE8F1DEEBB3A}" type="presOf" srcId="{A767FE9E-E9D3-426F-AED5-58F6A3E694E7}" destId="{CB4E031B-A0EF-4507-929C-1E5CE1747596}" srcOrd="0" destOrd="0" presId="urn:microsoft.com/office/officeart/2005/8/layout/lProcess2"/>
    <dgm:cxn modelId="{03C5819F-A205-4A87-B0B1-5910425AA008}" type="presOf" srcId="{B17E468C-3493-41BC-9117-382527FCD572}" destId="{0B6C4CA4-48DB-4930-8CA7-8F450F453555}" srcOrd="0" destOrd="0" presId="urn:microsoft.com/office/officeart/2005/8/layout/lProcess2"/>
    <dgm:cxn modelId="{182687A2-585C-456E-A8C2-D205AF9DA9DB}" type="presOf" srcId="{B8A88324-EFCA-4F3D-9D90-3CFE20436DC8}" destId="{83A13FBF-9182-4237-A663-AFBA21B156F4}" srcOrd="1" destOrd="0" presId="urn:microsoft.com/office/officeart/2005/8/layout/lProcess2"/>
    <dgm:cxn modelId="{9CA07EA9-700C-448E-A902-9ADED30A1258}" srcId="{84403FC6-0347-4810-99F9-9416BDA36699}" destId="{DFE8FECE-E99E-4C2F-8F1E-AC7CF2DB2D0C}" srcOrd="0" destOrd="0" parTransId="{EF576DA9-91F6-46C0-B634-9596075843EA}" sibTransId="{EB13A05C-1562-497D-A833-403434E2A0CE}"/>
    <dgm:cxn modelId="{14CCDFAB-BF47-4A22-B944-D8959C4543E9}" srcId="{0873E4FB-EA2E-4792-B908-2C71FF26AE72}" destId="{741ADC2D-128D-4097-A4C7-7FA7CBA9DCEF}" srcOrd="2" destOrd="0" parTransId="{4CF3C702-164B-484A-B494-9B3CE535C168}" sibTransId="{DCA25444-755F-455C-BC3E-061F4ACEF22C}"/>
    <dgm:cxn modelId="{EFEDFEAF-0B3E-4F19-9C6C-3BEB5DE20E88}" type="presOf" srcId="{B8A88324-EFCA-4F3D-9D90-3CFE20436DC8}" destId="{487BF02F-D1F4-42B5-84A6-AD09B690CC1E}" srcOrd="0" destOrd="0" presId="urn:microsoft.com/office/officeart/2005/8/layout/lProcess2"/>
    <dgm:cxn modelId="{718AB4B0-E6DD-4D2A-A43E-15C7E5DF8EB0}" srcId="{54392F75-7FE5-4253-BD93-29BD429196FD}" destId="{1A911B07-EC0A-4D4A-9F73-0B3DBA90859A}" srcOrd="0" destOrd="0" parTransId="{F89914FF-CA53-4444-886D-FA62B0BAE8F1}" sibTransId="{0CA82CCC-448C-48ED-BBDF-A950C70D63E0}"/>
    <dgm:cxn modelId="{D0DF25B6-BF31-4C76-85E3-4491F3973659}" srcId="{54392F75-7FE5-4253-BD93-29BD429196FD}" destId="{D2B7C87D-9FB0-4696-89F6-408C7442EF83}" srcOrd="2" destOrd="0" parTransId="{765AAED2-2A02-4FED-A15D-64A9410AF55B}" sibTransId="{99245DAE-7851-46E2-BECF-09D501818FA9}"/>
    <dgm:cxn modelId="{259176B9-5219-45CF-A85E-C46E43F80AC8}" type="presOf" srcId="{0873E4FB-EA2E-4792-B908-2C71FF26AE72}" destId="{112649CF-DD4D-47DB-AE59-402160BF3A7E}" srcOrd="1" destOrd="0" presId="urn:microsoft.com/office/officeart/2005/8/layout/lProcess2"/>
    <dgm:cxn modelId="{75191DBB-FC73-4A06-ACC9-9C585A94EEA0}" type="presOf" srcId="{DFE8FECE-E99E-4C2F-8F1E-AC7CF2DB2D0C}" destId="{834B7F45-2156-4102-B4BE-4C587ECAC958}" srcOrd="0" destOrd="0" presId="urn:microsoft.com/office/officeart/2005/8/layout/lProcess2"/>
    <dgm:cxn modelId="{F67B94C1-570A-443A-A510-DE2DE848EB59}" srcId="{54392F75-7FE5-4253-BD93-29BD429196FD}" destId="{0F8DD095-FF95-4A39-B3A5-DFFCA0D1A015}" srcOrd="1" destOrd="0" parTransId="{225B6F5D-CA4E-4725-B0B7-10E1406C0E86}" sibTransId="{1A6B2D25-0AF5-422B-BA64-4520B4E3293E}"/>
    <dgm:cxn modelId="{778DDDC1-6B24-4D94-9D27-58BB623CB454}" type="presOf" srcId="{54392F75-7FE5-4253-BD93-29BD429196FD}" destId="{E74AC9E8-AE74-4EB3-8C73-D1512A28D8A3}" srcOrd="1" destOrd="0" presId="urn:microsoft.com/office/officeart/2005/8/layout/lProcess2"/>
    <dgm:cxn modelId="{142B28C4-7FAE-4092-9AE5-1A522B8DC8A4}" srcId="{B8A88324-EFCA-4F3D-9D90-3CFE20436DC8}" destId="{2A5EB2E5-392C-4036-B413-1D6D293E2A42}" srcOrd="2" destOrd="0" parTransId="{F50FACF7-28D1-414A-86C5-F4B312B2CFDD}" sibTransId="{B6073E34-B008-4A02-BEF2-BE7C6D24BCAF}"/>
    <dgm:cxn modelId="{F0C0C2CC-1411-4339-8336-9BA584D8A34D}" type="presOf" srcId="{F3462308-B7A0-4549-9584-75D749CB16A2}" destId="{995297D0-5482-4BF6-AF00-DB89027F51A1}" srcOrd="0" destOrd="0" presId="urn:microsoft.com/office/officeart/2005/8/layout/lProcess2"/>
    <dgm:cxn modelId="{F0215ACD-7E78-4960-B467-5FB86A8AE5E8}" srcId="{3E1AF724-A32F-44F8-ACA5-CD0D7E7E99B1}" destId="{B8A88324-EFCA-4F3D-9D90-3CFE20436DC8}" srcOrd="1" destOrd="0" parTransId="{9C4F50C6-E659-4BC0-A188-7E04D0437D81}" sibTransId="{F389F646-B15B-4BAD-A9D4-A1F9F54E7539}"/>
    <dgm:cxn modelId="{A59FACD7-883D-467A-B0D2-38F71609796C}" type="presOf" srcId="{741ADC2D-128D-4097-A4C7-7FA7CBA9DCEF}" destId="{B76AED5C-6E05-48EB-B455-8B9648B1CE0C}" srcOrd="0" destOrd="0" presId="urn:microsoft.com/office/officeart/2005/8/layout/lProcess2"/>
    <dgm:cxn modelId="{EF615CD9-8D3A-4F41-A7A9-295C2C2DB27B}" type="presOf" srcId="{3E1AF724-A32F-44F8-ACA5-CD0D7E7E99B1}" destId="{6D2320D7-3E46-4CEC-80BB-C926DFF36EBC}" srcOrd="0" destOrd="0" presId="urn:microsoft.com/office/officeart/2005/8/layout/lProcess2"/>
    <dgm:cxn modelId="{41303CE5-18D3-4797-A895-2B4531E42F07}" type="presOf" srcId="{165BE7BD-6AB2-4ECB-83A4-9CD63CA200E8}" destId="{17AFE545-2B34-4F1F-98A6-8622A4DC44B8}" srcOrd="0" destOrd="0" presId="urn:microsoft.com/office/officeart/2005/8/layout/lProcess2"/>
    <dgm:cxn modelId="{2AB022EE-62D9-4CFD-85F8-B2CF859F27E1}" type="presOf" srcId="{06A01207-EB9F-421D-A37F-8BA06D0ED024}" destId="{83371324-15C8-4331-9987-AFE09CB47FC6}" srcOrd="0" destOrd="0" presId="urn:microsoft.com/office/officeart/2005/8/layout/lProcess2"/>
    <dgm:cxn modelId="{13E97AEF-D9CD-4401-8AF2-F24D4F3B4237}" srcId="{3E1AF724-A32F-44F8-ACA5-CD0D7E7E99B1}" destId="{0873E4FB-EA2E-4792-B908-2C71FF26AE72}" srcOrd="3" destOrd="0" parTransId="{7047337E-2A8E-4213-9297-3307C46AFB47}" sibTransId="{D2F021E8-6DD4-4C2D-9F8F-7B3B8143FFD8}"/>
    <dgm:cxn modelId="{3D48B4EF-CCBA-45E8-8876-6D549FA659FC}" type="presOf" srcId="{0F8DD095-FF95-4A39-B3A5-DFFCA0D1A015}" destId="{54012113-4AF0-4D92-8748-3020398F15D1}" srcOrd="0" destOrd="0" presId="urn:microsoft.com/office/officeart/2005/8/layout/lProcess2"/>
    <dgm:cxn modelId="{C881AFF7-2246-4F84-B57B-DAF85BCE123C}" type="presOf" srcId="{C69BE610-135F-4B4B-BC7F-2E04C2F9AF4B}" destId="{3AB7E20E-5449-49E5-9453-E10738128484}" srcOrd="0" destOrd="0" presId="urn:microsoft.com/office/officeart/2005/8/layout/lProcess2"/>
    <dgm:cxn modelId="{DFF5B6F8-5ADA-4200-9E0C-159DD4E2148D}" srcId="{57ACDDE0-1F3D-495E-96BD-D24C2A589458}" destId="{165BE7BD-6AB2-4ECB-83A4-9CD63CA200E8}" srcOrd="2" destOrd="0" parTransId="{7392052C-272D-42BC-B94A-CDE13759DF77}" sibTransId="{127A3111-8CAB-47DB-AFBF-86CBD0A1B8D0}"/>
    <dgm:cxn modelId="{D1D180FB-11DD-4659-912F-C12242D6B0B2}" type="presOf" srcId="{54392F75-7FE5-4253-BD93-29BD429196FD}" destId="{8BFD708E-FF6F-49DA-8665-23BAC23FE255}" srcOrd="0" destOrd="0" presId="urn:microsoft.com/office/officeart/2005/8/layout/lProcess2"/>
    <dgm:cxn modelId="{A22A8CFD-3C68-4479-8FA3-F41DA4412708}" srcId="{3E1AF724-A32F-44F8-ACA5-CD0D7E7E99B1}" destId="{57ACDDE0-1F3D-495E-96BD-D24C2A589458}" srcOrd="2" destOrd="0" parTransId="{E28FF174-31B7-449A-B278-4CE31687FF56}" sibTransId="{7D0B8DE4-4F28-4F75-8826-642E7EF656CA}"/>
    <dgm:cxn modelId="{8EC8389A-F9E7-4423-A936-F785A601D753}" type="presParOf" srcId="{6D2320D7-3E46-4CEC-80BB-C926DFF36EBC}" destId="{A6898EE1-477F-4B0A-B4FA-1496D1819033}" srcOrd="0" destOrd="0" presId="urn:microsoft.com/office/officeart/2005/8/layout/lProcess2"/>
    <dgm:cxn modelId="{78D01A43-9EF7-414F-A5BA-0216703FEE82}" type="presParOf" srcId="{A6898EE1-477F-4B0A-B4FA-1496D1819033}" destId="{8BFD708E-FF6F-49DA-8665-23BAC23FE255}" srcOrd="0" destOrd="0" presId="urn:microsoft.com/office/officeart/2005/8/layout/lProcess2"/>
    <dgm:cxn modelId="{A42BC967-7814-4A4B-86D6-DF5387B3EA57}" type="presParOf" srcId="{A6898EE1-477F-4B0A-B4FA-1496D1819033}" destId="{E74AC9E8-AE74-4EB3-8C73-D1512A28D8A3}" srcOrd="1" destOrd="0" presId="urn:microsoft.com/office/officeart/2005/8/layout/lProcess2"/>
    <dgm:cxn modelId="{9D184409-0CA2-4540-BE1A-078BC4488BC2}" type="presParOf" srcId="{A6898EE1-477F-4B0A-B4FA-1496D1819033}" destId="{C7264A4A-F672-4D9A-8AFB-210890FCDF37}" srcOrd="2" destOrd="0" presId="urn:microsoft.com/office/officeart/2005/8/layout/lProcess2"/>
    <dgm:cxn modelId="{6AAD89EA-91C3-4325-96F5-BF934987CC76}" type="presParOf" srcId="{C7264A4A-F672-4D9A-8AFB-210890FCDF37}" destId="{C5159E9E-6897-4516-9DAC-7A1295D9E02A}" srcOrd="0" destOrd="0" presId="urn:microsoft.com/office/officeart/2005/8/layout/lProcess2"/>
    <dgm:cxn modelId="{D2F443B3-3C8D-4173-8B69-DEBE5FAAB30F}" type="presParOf" srcId="{C5159E9E-6897-4516-9DAC-7A1295D9E02A}" destId="{36003CB0-91BF-4241-AC55-4A035BC12ECA}" srcOrd="0" destOrd="0" presId="urn:microsoft.com/office/officeart/2005/8/layout/lProcess2"/>
    <dgm:cxn modelId="{9EAE5628-EB66-45B3-AA29-D33AB454088A}" type="presParOf" srcId="{C5159E9E-6897-4516-9DAC-7A1295D9E02A}" destId="{33786A48-5E56-436B-ABC7-096D07AD4A87}" srcOrd="1" destOrd="0" presId="urn:microsoft.com/office/officeart/2005/8/layout/lProcess2"/>
    <dgm:cxn modelId="{F8A42C2A-8075-4D99-A588-010C8D0B0735}" type="presParOf" srcId="{C5159E9E-6897-4516-9DAC-7A1295D9E02A}" destId="{54012113-4AF0-4D92-8748-3020398F15D1}" srcOrd="2" destOrd="0" presId="urn:microsoft.com/office/officeart/2005/8/layout/lProcess2"/>
    <dgm:cxn modelId="{10652E28-8F28-420E-BD84-A419DE4CCB9C}" type="presParOf" srcId="{C5159E9E-6897-4516-9DAC-7A1295D9E02A}" destId="{7F1ED45F-A2B4-4548-9475-5BB89A1B597E}" srcOrd="3" destOrd="0" presId="urn:microsoft.com/office/officeart/2005/8/layout/lProcess2"/>
    <dgm:cxn modelId="{840A3D5A-8898-4B59-8FCF-2B80CA8D773C}" type="presParOf" srcId="{C5159E9E-6897-4516-9DAC-7A1295D9E02A}" destId="{14330267-F33C-4E0F-BF58-6B38B22FDEDD}" srcOrd="4" destOrd="0" presId="urn:microsoft.com/office/officeart/2005/8/layout/lProcess2"/>
    <dgm:cxn modelId="{7916F0FA-06F1-4058-AFF9-19BE104651D2}" type="presParOf" srcId="{6D2320D7-3E46-4CEC-80BB-C926DFF36EBC}" destId="{DD96FD47-3700-4B88-A9C3-29FE833888D1}" srcOrd="1" destOrd="0" presId="urn:microsoft.com/office/officeart/2005/8/layout/lProcess2"/>
    <dgm:cxn modelId="{5AEDC247-AABD-4051-B6D4-D76F070189A9}" type="presParOf" srcId="{6D2320D7-3E46-4CEC-80BB-C926DFF36EBC}" destId="{3762EFBF-6C6D-45DB-8E7B-8CE198546096}" srcOrd="2" destOrd="0" presId="urn:microsoft.com/office/officeart/2005/8/layout/lProcess2"/>
    <dgm:cxn modelId="{2343C6EA-CEC6-4070-B982-E30A2BAE6EA2}" type="presParOf" srcId="{3762EFBF-6C6D-45DB-8E7B-8CE198546096}" destId="{487BF02F-D1F4-42B5-84A6-AD09B690CC1E}" srcOrd="0" destOrd="0" presId="urn:microsoft.com/office/officeart/2005/8/layout/lProcess2"/>
    <dgm:cxn modelId="{096B7D65-35CA-44D7-AF1D-6868F19AA54A}" type="presParOf" srcId="{3762EFBF-6C6D-45DB-8E7B-8CE198546096}" destId="{83A13FBF-9182-4237-A663-AFBA21B156F4}" srcOrd="1" destOrd="0" presId="urn:microsoft.com/office/officeart/2005/8/layout/lProcess2"/>
    <dgm:cxn modelId="{11E4AC51-614C-41CE-9855-8691021A3B6F}" type="presParOf" srcId="{3762EFBF-6C6D-45DB-8E7B-8CE198546096}" destId="{17C77FBB-DFFF-4F9C-BF74-F30AED163401}" srcOrd="2" destOrd="0" presId="urn:microsoft.com/office/officeart/2005/8/layout/lProcess2"/>
    <dgm:cxn modelId="{D51DCC8D-1FBA-42AF-8B04-6A0DAC825990}" type="presParOf" srcId="{17C77FBB-DFFF-4F9C-BF74-F30AED163401}" destId="{F7E296CB-BE10-4BD5-BAD3-ECBAB2D3FBFC}" srcOrd="0" destOrd="0" presId="urn:microsoft.com/office/officeart/2005/8/layout/lProcess2"/>
    <dgm:cxn modelId="{BC8061C2-C65E-4F30-9F37-C01E8110D1FF}" type="presParOf" srcId="{F7E296CB-BE10-4BD5-BAD3-ECBAB2D3FBFC}" destId="{83371324-15C8-4331-9987-AFE09CB47FC6}" srcOrd="0" destOrd="0" presId="urn:microsoft.com/office/officeart/2005/8/layout/lProcess2"/>
    <dgm:cxn modelId="{FAA9E885-6615-430A-B505-7EE120F7AB37}" type="presParOf" srcId="{F7E296CB-BE10-4BD5-BAD3-ECBAB2D3FBFC}" destId="{2C1244E2-9C27-4715-AAC3-3CA45B8169D9}" srcOrd="1" destOrd="0" presId="urn:microsoft.com/office/officeart/2005/8/layout/lProcess2"/>
    <dgm:cxn modelId="{88883A8E-7363-41A8-87AB-FCCC428AFFF9}" type="presParOf" srcId="{F7E296CB-BE10-4BD5-BAD3-ECBAB2D3FBFC}" destId="{3AB7E20E-5449-49E5-9453-E10738128484}" srcOrd="2" destOrd="0" presId="urn:microsoft.com/office/officeart/2005/8/layout/lProcess2"/>
    <dgm:cxn modelId="{B58A35E5-967E-47BC-95C0-F90AC3C4E4B3}" type="presParOf" srcId="{F7E296CB-BE10-4BD5-BAD3-ECBAB2D3FBFC}" destId="{8491C424-0EF7-424E-B6EB-4AAD3D2B974D}" srcOrd="3" destOrd="0" presId="urn:microsoft.com/office/officeart/2005/8/layout/lProcess2"/>
    <dgm:cxn modelId="{6011BAEB-B8A4-4F6F-9C09-0F5A1C55E3CA}" type="presParOf" srcId="{F7E296CB-BE10-4BD5-BAD3-ECBAB2D3FBFC}" destId="{4A50CADB-4F5D-4090-9F48-FFA39EAEC47F}" srcOrd="4" destOrd="0" presId="urn:microsoft.com/office/officeart/2005/8/layout/lProcess2"/>
    <dgm:cxn modelId="{9F2FDFBC-8269-4A3F-9B26-6B9EC5445B7E}" type="presParOf" srcId="{6D2320D7-3E46-4CEC-80BB-C926DFF36EBC}" destId="{1F28AF15-EE9E-41BB-8487-AAD47F4DB9CC}" srcOrd="3" destOrd="0" presId="urn:microsoft.com/office/officeart/2005/8/layout/lProcess2"/>
    <dgm:cxn modelId="{73433AB1-AF98-48FA-9006-EBE4F1DA9DEC}" type="presParOf" srcId="{6D2320D7-3E46-4CEC-80BB-C926DFF36EBC}" destId="{132A5E5D-4194-43E5-8C9F-51DF63775D83}" srcOrd="4" destOrd="0" presId="urn:microsoft.com/office/officeart/2005/8/layout/lProcess2"/>
    <dgm:cxn modelId="{F6A82DFD-6B45-4589-B769-12E0C94768C4}" type="presParOf" srcId="{132A5E5D-4194-43E5-8C9F-51DF63775D83}" destId="{DFA5DA23-50C2-4AFD-AD7D-EF7EC00F13DE}" srcOrd="0" destOrd="0" presId="urn:microsoft.com/office/officeart/2005/8/layout/lProcess2"/>
    <dgm:cxn modelId="{47E52000-6451-4D47-ADB2-5DBAA38885DE}" type="presParOf" srcId="{132A5E5D-4194-43E5-8C9F-51DF63775D83}" destId="{E14DA191-7FA4-4769-B137-F6C97B538917}" srcOrd="1" destOrd="0" presId="urn:microsoft.com/office/officeart/2005/8/layout/lProcess2"/>
    <dgm:cxn modelId="{8CA25C4A-BA02-41A1-B1A8-93549AE24C46}" type="presParOf" srcId="{132A5E5D-4194-43E5-8C9F-51DF63775D83}" destId="{9B332686-48C0-4DB9-82D8-EE032585F728}" srcOrd="2" destOrd="0" presId="urn:microsoft.com/office/officeart/2005/8/layout/lProcess2"/>
    <dgm:cxn modelId="{5C650F57-F517-43C3-B12C-D123F0069BA6}" type="presParOf" srcId="{9B332686-48C0-4DB9-82D8-EE032585F728}" destId="{0C56B308-1DD6-45E4-889D-F81290F76CFD}" srcOrd="0" destOrd="0" presId="urn:microsoft.com/office/officeart/2005/8/layout/lProcess2"/>
    <dgm:cxn modelId="{EA709A0B-60F9-4C97-ABA1-4BA9B0705A2E}" type="presParOf" srcId="{0C56B308-1DD6-45E4-889D-F81290F76CFD}" destId="{3F4D3298-5222-4354-9D8C-2AD921E3137D}" srcOrd="0" destOrd="0" presId="urn:microsoft.com/office/officeart/2005/8/layout/lProcess2"/>
    <dgm:cxn modelId="{4E93A859-8B81-48A1-AE99-89631707374C}" type="presParOf" srcId="{0C56B308-1DD6-45E4-889D-F81290F76CFD}" destId="{C76BA56A-6914-4E06-B076-926078FCE9D3}" srcOrd="1" destOrd="0" presId="urn:microsoft.com/office/officeart/2005/8/layout/lProcess2"/>
    <dgm:cxn modelId="{8E94B89B-A497-4F79-892A-121B4984225D}" type="presParOf" srcId="{0C56B308-1DD6-45E4-889D-F81290F76CFD}" destId="{995297D0-5482-4BF6-AF00-DB89027F51A1}" srcOrd="2" destOrd="0" presId="urn:microsoft.com/office/officeart/2005/8/layout/lProcess2"/>
    <dgm:cxn modelId="{EDC0760E-4B81-4052-AC86-CCB5333C801B}" type="presParOf" srcId="{0C56B308-1DD6-45E4-889D-F81290F76CFD}" destId="{D7F9C904-D54B-47E3-835E-217697E1FE94}" srcOrd="3" destOrd="0" presId="urn:microsoft.com/office/officeart/2005/8/layout/lProcess2"/>
    <dgm:cxn modelId="{63F47154-BC1E-4F8C-84C7-D380CBDE2DD0}" type="presParOf" srcId="{0C56B308-1DD6-45E4-889D-F81290F76CFD}" destId="{17AFE545-2B34-4F1F-98A6-8622A4DC44B8}" srcOrd="4" destOrd="0" presId="urn:microsoft.com/office/officeart/2005/8/layout/lProcess2"/>
    <dgm:cxn modelId="{7EACF3E1-0BC6-49AD-AA02-207D9BCBEC2C}" type="presParOf" srcId="{6D2320D7-3E46-4CEC-80BB-C926DFF36EBC}" destId="{FBD62957-7E61-4738-A9B9-DA950B97A7DC}" srcOrd="5" destOrd="0" presId="urn:microsoft.com/office/officeart/2005/8/layout/lProcess2"/>
    <dgm:cxn modelId="{B5DF4857-3BFD-49B9-8041-A0D506B45E65}" type="presParOf" srcId="{6D2320D7-3E46-4CEC-80BB-C926DFF36EBC}" destId="{E6574EFD-17B8-4C14-ADDB-CA57D65CC5E7}" srcOrd="6" destOrd="0" presId="urn:microsoft.com/office/officeart/2005/8/layout/lProcess2"/>
    <dgm:cxn modelId="{EE07D15F-809F-4DE6-9A02-3704B64EF37B}" type="presParOf" srcId="{E6574EFD-17B8-4C14-ADDB-CA57D65CC5E7}" destId="{3B0D09B7-2FD4-4413-9863-C56DEC12B3C9}" srcOrd="0" destOrd="0" presId="urn:microsoft.com/office/officeart/2005/8/layout/lProcess2"/>
    <dgm:cxn modelId="{2509D147-1C27-4192-9F57-92E53F3ECA19}" type="presParOf" srcId="{E6574EFD-17B8-4C14-ADDB-CA57D65CC5E7}" destId="{112649CF-DD4D-47DB-AE59-402160BF3A7E}" srcOrd="1" destOrd="0" presId="urn:microsoft.com/office/officeart/2005/8/layout/lProcess2"/>
    <dgm:cxn modelId="{7BF4BE25-1E11-435F-BF31-E017B44B4B04}" type="presParOf" srcId="{E6574EFD-17B8-4C14-ADDB-CA57D65CC5E7}" destId="{566174A5-1AEF-4A71-818F-07B9FA8B3391}" srcOrd="2" destOrd="0" presId="urn:microsoft.com/office/officeart/2005/8/layout/lProcess2"/>
    <dgm:cxn modelId="{2DFFBBBC-077F-4AE5-916E-986DF50F5CEB}" type="presParOf" srcId="{566174A5-1AEF-4A71-818F-07B9FA8B3391}" destId="{5F34DCBE-E63B-4A51-8AE4-8C11D28CF196}" srcOrd="0" destOrd="0" presId="urn:microsoft.com/office/officeart/2005/8/layout/lProcess2"/>
    <dgm:cxn modelId="{5EBE8E77-2BAA-4590-BD80-D1B416A0CAE4}" type="presParOf" srcId="{5F34DCBE-E63B-4A51-8AE4-8C11D28CF196}" destId="{058CB824-DC36-4935-8182-8CBD56C69924}" srcOrd="0" destOrd="0" presId="urn:microsoft.com/office/officeart/2005/8/layout/lProcess2"/>
    <dgm:cxn modelId="{F1FEA672-C0F5-4B71-B14E-CA6357702DE4}" type="presParOf" srcId="{5F34DCBE-E63B-4A51-8AE4-8C11D28CF196}" destId="{43FA528D-41D8-48D1-89EC-E18DFC9C6201}" srcOrd="1" destOrd="0" presId="urn:microsoft.com/office/officeart/2005/8/layout/lProcess2"/>
    <dgm:cxn modelId="{C6BD729B-77DE-4B1F-B822-4E3747239A2A}" type="presParOf" srcId="{5F34DCBE-E63B-4A51-8AE4-8C11D28CF196}" destId="{CB4E031B-A0EF-4507-929C-1E5CE1747596}" srcOrd="2" destOrd="0" presId="urn:microsoft.com/office/officeart/2005/8/layout/lProcess2"/>
    <dgm:cxn modelId="{282BD268-637C-4A5A-ADC0-BD59727BE55F}" type="presParOf" srcId="{5F34DCBE-E63B-4A51-8AE4-8C11D28CF196}" destId="{745A17B2-898C-4B63-A06D-7B6DA975E13F}" srcOrd="3" destOrd="0" presId="urn:microsoft.com/office/officeart/2005/8/layout/lProcess2"/>
    <dgm:cxn modelId="{6C323F47-78EA-4F79-BEEE-4EBA3F482C17}" type="presParOf" srcId="{5F34DCBE-E63B-4A51-8AE4-8C11D28CF196}" destId="{B76AED5C-6E05-48EB-B455-8B9648B1CE0C}" srcOrd="4" destOrd="0" presId="urn:microsoft.com/office/officeart/2005/8/layout/lProcess2"/>
    <dgm:cxn modelId="{B685754A-7520-49D8-82B1-7B4433331BD6}" type="presParOf" srcId="{6D2320D7-3E46-4CEC-80BB-C926DFF36EBC}" destId="{32AF982A-D460-4506-AA94-2B10F8A07F7A}" srcOrd="7" destOrd="0" presId="urn:microsoft.com/office/officeart/2005/8/layout/lProcess2"/>
    <dgm:cxn modelId="{5142C5F2-A883-41CB-A55B-ED88BB7E10E2}" type="presParOf" srcId="{6D2320D7-3E46-4CEC-80BB-C926DFF36EBC}" destId="{A74EEA69-DD0B-4029-B615-290E4AF5D06A}" srcOrd="8" destOrd="0" presId="urn:microsoft.com/office/officeart/2005/8/layout/lProcess2"/>
    <dgm:cxn modelId="{981541CA-BF65-40A7-AD79-AAF8291770BD}" type="presParOf" srcId="{A74EEA69-DD0B-4029-B615-290E4AF5D06A}" destId="{5FF83536-1916-426D-8E72-845441949C40}" srcOrd="0" destOrd="0" presId="urn:microsoft.com/office/officeart/2005/8/layout/lProcess2"/>
    <dgm:cxn modelId="{47EEA66D-5388-410D-AC5C-C222FFE46172}" type="presParOf" srcId="{A74EEA69-DD0B-4029-B615-290E4AF5D06A}" destId="{99B8AE8C-208C-482C-89BC-3DD52EBD1BD5}" srcOrd="1" destOrd="0" presId="urn:microsoft.com/office/officeart/2005/8/layout/lProcess2"/>
    <dgm:cxn modelId="{70223880-CE84-4DD2-A041-98F6EBAA6032}" type="presParOf" srcId="{A74EEA69-DD0B-4029-B615-290E4AF5D06A}" destId="{70442B2C-CDA3-48A4-89EF-48D76C0F3CD4}" srcOrd="2" destOrd="0" presId="urn:microsoft.com/office/officeart/2005/8/layout/lProcess2"/>
    <dgm:cxn modelId="{CCF21886-3888-40A9-835C-3313BEE198ED}" type="presParOf" srcId="{70442B2C-CDA3-48A4-89EF-48D76C0F3CD4}" destId="{0A1CEC45-6CCD-46C7-9D21-6E3BE65D09DF}" srcOrd="0" destOrd="0" presId="urn:microsoft.com/office/officeart/2005/8/layout/lProcess2"/>
    <dgm:cxn modelId="{4BF5041D-EED4-4748-83E8-B8EBEF50670C}" type="presParOf" srcId="{0A1CEC45-6CCD-46C7-9D21-6E3BE65D09DF}" destId="{834B7F45-2156-4102-B4BE-4C587ECAC958}" srcOrd="0" destOrd="0" presId="urn:microsoft.com/office/officeart/2005/8/layout/lProcess2"/>
    <dgm:cxn modelId="{6A923F66-741B-4C59-9600-3315C5831EE1}" type="presParOf" srcId="{0A1CEC45-6CCD-46C7-9D21-6E3BE65D09DF}" destId="{9331D96D-1128-475C-AB1B-2A048899A4EC}" srcOrd="1" destOrd="0" presId="urn:microsoft.com/office/officeart/2005/8/layout/lProcess2"/>
    <dgm:cxn modelId="{74E3570F-99DC-4BB3-848C-15ED192E6089}" type="presParOf" srcId="{0A1CEC45-6CCD-46C7-9D21-6E3BE65D09DF}" destId="{91E8DE0D-416B-47E0-B63F-8BAB6EDACD07}" srcOrd="2" destOrd="0" presId="urn:microsoft.com/office/officeart/2005/8/layout/lProcess2"/>
    <dgm:cxn modelId="{01C850C1-48C0-43DE-BB33-EB69B21BE039}" type="presParOf" srcId="{0A1CEC45-6CCD-46C7-9D21-6E3BE65D09DF}" destId="{E4C93242-C900-4771-80BB-6BFCD1D1789A}" srcOrd="3" destOrd="0" presId="urn:microsoft.com/office/officeart/2005/8/layout/lProcess2"/>
    <dgm:cxn modelId="{5EC28F0B-509A-40D0-B287-1547F2E3E5A7}" type="presParOf" srcId="{0A1CEC45-6CCD-46C7-9D21-6E3BE65D09DF}" destId="{0B6C4CA4-48DB-4930-8CA7-8F450F45355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9034DF-3132-4857-8AEB-35B3CCCC2DB3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B8369B7-7545-4718-BDF0-5CD5E1A2830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hu-HU" dirty="0"/>
            <a:t>margin</a:t>
          </a:r>
          <a:endParaRPr lang="en-US" dirty="0"/>
        </a:p>
      </dgm:t>
    </dgm:pt>
    <dgm:pt modelId="{941B38B0-A88E-4BE6-9455-F298642A6A20}" type="parTrans" cxnId="{4E252C82-8224-4583-82A6-A9665CF50519}">
      <dgm:prSet/>
      <dgm:spPr/>
      <dgm:t>
        <a:bodyPr/>
        <a:lstStyle/>
        <a:p>
          <a:endParaRPr lang="en-US"/>
        </a:p>
      </dgm:t>
    </dgm:pt>
    <dgm:pt modelId="{1F3DBF15-BDE8-4871-A248-C96F0FA4175A}" type="sibTrans" cxnId="{4E252C82-8224-4583-82A6-A9665CF50519}">
      <dgm:prSet/>
      <dgm:spPr/>
      <dgm:t>
        <a:bodyPr/>
        <a:lstStyle/>
        <a:p>
          <a:endParaRPr lang="en-US"/>
        </a:p>
      </dgm:t>
    </dgm:pt>
    <dgm:pt modelId="{1EDA734B-3242-4D1C-B205-309A56392C47}">
      <dgm:prSet phldrT="[Text]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hu-HU" dirty="0"/>
            <a:t>float</a:t>
          </a:r>
          <a:endParaRPr lang="en-US" dirty="0"/>
        </a:p>
      </dgm:t>
    </dgm:pt>
    <dgm:pt modelId="{A18A17E0-13BA-4F81-ADB9-0165970273B1}" type="parTrans" cxnId="{EB04DA0C-F917-4AC4-ABF2-0BEE27AE7078}">
      <dgm:prSet/>
      <dgm:spPr/>
      <dgm:t>
        <a:bodyPr/>
        <a:lstStyle/>
        <a:p>
          <a:endParaRPr lang="en-US"/>
        </a:p>
      </dgm:t>
    </dgm:pt>
    <dgm:pt modelId="{579048A4-1F55-4E9E-9E72-4F84C97A1CDD}" type="sibTrans" cxnId="{EB04DA0C-F917-4AC4-ABF2-0BEE27AE7078}">
      <dgm:prSet/>
      <dgm:spPr/>
      <dgm:t>
        <a:bodyPr/>
        <a:lstStyle/>
        <a:p>
          <a:endParaRPr lang="en-US"/>
        </a:p>
      </dgm:t>
    </dgm:pt>
    <dgm:pt modelId="{C119AD66-6B51-4AB0-9C93-8A6FAFF6AD5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hu-HU" dirty="0"/>
            <a:t>position</a:t>
          </a:r>
          <a:endParaRPr lang="en-US" dirty="0"/>
        </a:p>
      </dgm:t>
    </dgm:pt>
    <dgm:pt modelId="{29E2AC5C-A4A2-40AF-A08C-EC3E1067B1B8}" type="parTrans" cxnId="{DF7F2D2F-24F4-46BD-B5E8-0BFCA30851BF}">
      <dgm:prSet/>
      <dgm:spPr/>
      <dgm:t>
        <a:bodyPr/>
        <a:lstStyle/>
        <a:p>
          <a:endParaRPr lang="en-US"/>
        </a:p>
      </dgm:t>
    </dgm:pt>
    <dgm:pt modelId="{464B249C-3722-4993-95F9-A6AB52DFD07F}" type="sibTrans" cxnId="{DF7F2D2F-24F4-46BD-B5E8-0BFCA30851BF}">
      <dgm:prSet/>
      <dgm:spPr/>
      <dgm:t>
        <a:bodyPr/>
        <a:lstStyle/>
        <a:p>
          <a:endParaRPr lang="en-US"/>
        </a:p>
      </dgm:t>
    </dgm:pt>
    <dgm:pt modelId="{5EB0A2F6-826D-4BFF-B51E-EC1F22CA61D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hu-HU" dirty="0"/>
            <a:t>flexbox</a:t>
          </a:r>
          <a:endParaRPr lang="en-US" dirty="0"/>
        </a:p>
      </dgm:t>
    </dgm:pt>
    <dgm:pt modelId="{2C4E6AE7-2735-4C1F-A39D-FBBDE7AD5921}" type="parTrans" cxnId="{70ABA498-9BDE-46EB-B2A1-E9C5840E942A}">
      <dgm:prSet/>
      <dgm:spPr/>
      <dgm:t>
        <a:bodyPr/>
        <a:lstStyle/>
        <a:p>
          <a:endParaRPr lang="en-US"/>
        </a:p>
      </dgm:t>
    </dgm:pt>
    <dgm:pt modelId="{8E1464CF-1F84-4513-AE26-C618B0786D06}" type="sibTrans" cxnId="{70ABA498-9BDE-46EB-B2A1-E9C5840E942A}">
      <dgm:prSet/>
      <dgm:spPr/>
      <dgm:t>
        <a:bodyPr/>
        <a:lstStyle/>
        <a:p>
          <a:endParaRPr lang="en-US"/>
        </a:p>
      </dgm:t>
    </dgm:pt>
    <dgm:pt modelId="{523DFFFC-B3BE-439D-B159-81A4864B568E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grid</a:t>
          </a:r>
          <a:endParaRPr lang="en-US" dirty="0"/>
        </a:p>
      </dgm:t>
    </dgm:pt>
    <dgm:pt modelId="{16EE7429-E0A2-4191-BF46-8DB338B5D793}" type="parTrans" cxnId="{988AC854-1864-4DC2-A9D9-39309EA62214}">
      <dgm:prSet/>
      <dgm:spPr/>
      <dgm:t>
        <a:bodyPr/>
        <a:lstStyle/>
        <a:p>
          <a:endParaRPr lang="en-US"/>
        </a:p>
      </dgm:t>
    </dgm:pt>
    <dgm:pt modelId="{CD2072BE-76BD-4EC9-ABE9-10AA8BE79C33}" type="sibTrans" cxnId="{988AC854-1864-4DC2-A9D9-39309EA62214}">
      <dgm:prSet/>
      <dgm:spPr/>
      <dgm:t>
        <a:bodyPr/>
        <a:lstStyle/>
        <a:p>
          <a:endParaRPr lang="en-US"/>
        </a:p>
      </dgm:t>
    </dgm:pt>
    <dgm:pt modelId="{313045BC-B6C3-494F-AF84-CA82584F0272}" type="pres">
      <dgm:prSet presAssocID="{949034DF-3132-4857-8AEB-35B3CCCC2DB3}" presName="diagram" presStyleCnt="0">
        <dgm:presLayoutVars>
          <dgm:dir/>
          <dgm:resizeHandles val="exact"/>
        </dgm:presLayoutVars>
      </dgm:prSet>
      <dgm:spPr/>
    </dgm:pt>
    <dgm:pt modelId="{37555E83-F0F7-47A3-8FC7-0594EC5E7A5C}" type="pres">
      <dgm:prSet presAssocID="{AB8369B7-7545-4718-BDF0-5CD5E1A28306}" presName="node" presStyleLbl="node1" presStyleIdx="0" presStyleCnt="5">
        <dgm:presLayoutVars>
          <dgm:bulletEnabled val="1"/>
        </dgm:presLayoutVars>
      </dgm:prSet>
      <dgm:spPr/>
    </dgm:pt>
    <dgm:pt modelId="{2A0C3EB8-CA4E-4D1F-8B1F-F208A81A90B4}" type="pres">
      <dgm:prSet presAssocID="{1F3DBF15-BDE8-4871-A248-C96F0FA4175A}" presName="sibTrans" presStyleCnt="0"/>
      <dgm:spPr/>
    </dgm:pt>
    <dgm:pt modelId="{84D0E712-AF7B-43BB-80B1-1F23500C689C}" type="pres">
      <dgm:prSet presAssocID="{1EDA734B-3242-4D1C-B205-309A56392C47}" presName="node" presStyleLbl="node1" presStyleIdx="1" presStyleCnt="5">
        <dgm:presLayoutVars>
          <dgm:bulletEnabled val="1"/>
        </dgm:presLayoutVars>
      </dgm:prSet>
      <dgm:spPr/>
    </dgm:pt>
    <dgm:pt modelId="{66B1D540-40A4-44BB-A30C-7695B18FD52E}" type="pres">
      <dgm:prSet presAssocID="{579048A4-1F55-4E9E-9E72-4F84C97A1CDD}" presName="sibTrans" presStyleCnt="0"/>
      <dgm:spPr/>
    </dgm:pt>
    <dgm:pt modelId="{0601D0C5-7BE2-4F65-A740-241E6543A635}" type="pres">
      <dgm:prSet presAssocID="{C119AD66-6B51-4AB0-9C93-8A6FAFF6AD5F}" presName="node" presStyleLbl="node1" presStyleIdx="2" presStyleCnt="5">
        <dgm:presLayoutVars>
          <dgm:bulletEnabled val="1"/>
        </dgm:presLayoutVars>
      </dgm:prSet>
      <dgm:spPr/>
    </dgm:pt>
    <dgm:pt modelId="{F7E1F339-A81F-4DDB-825B-ED04627319F0}" type="pres">
      <dgm:prSet presAssocID="{464B249C-3722-4993-95F9-A6AB52DFD07F}" presName="sibTrans" presStyleCnt="0"/>
      <dgm:spPr/>
    </dgm:pt>
    <dgm:pt modelId="{29CC56B9-9796-495C-8F84-3263DA16567A}" type="pres">
      <dgm:prSet presAssocID="{5EB0A2F6-826D-4BFF-B51E-EC1F22CA61D0}" presName="node" presStyleLbl="node1" presStyleIdx="3" presStyleCnt="5">
        <dgm:presLayoutVars>
          <dgm:bulletEnabled val="1"/>
        </dgm:presLayoutVars>
      </dgm:prSet>
      <dgm:spPr/>
    </dgm:pt>
    <dgm:pt modelId="{E8EC44C3-54E8-4187-8658-8DCA4036F5B4}" type="pres">
      <dgm:prSet presAssocID="{8E1464CF-1F84-4513-AE26-C618B0786D06}" presName="sibTrans" presStyleCnt="0"/>
      <dgm:spPr/>
    </dgm:pt>
    <dgm:pt modelId="{DAC7A4FA-B8CB-4CBA-81B7-69A427A6C639}" type="pres">
      <dgm:prSet presAssocID="{523DFFFC-B3BE-439D-B159-81A4864B568E}" presName="node" presStyleLbl="node1" presStyleIdx="4" presStyleCnt="5">
        <dgm:presLayoutVars>
          <dgm:bulletEnabled val="1"/>
        </dgm:presLayoutVars>
      </dgm:prSet>
      <dgm:spPr/>
    </dgm:pt>
  </dgm:ptLst>
  <dgm:cxnLst>
    <dgm:cxn modelId="{EB04DA0C-F917-4AC4-ABF2-0BEE27AE7078}" srcId="{949034DF-3132-4857-8AEB-35B3CCCC2DB3}" destId="{1EDA734B-3242-4D1C-B205-309A56392C47}" srcOrd="1" destOrd="0" parTransId="{A18A17E0-13BA-4F81-ADB9-0165970273B1}" sibTransId="{579048A4-1F55-4E9E-9E72-4F84C97A1CDD}"/>
    <dgm:cxn modelId="{DF7F2D2F-24F4-46BD-B5E8-0BFCA30851BF}" srcId="{949034DF-3132-4857-8AEB-35B3CCCC2DB3}" destId="{C119AD66-6B51-4AB0-9C93-8A6FAFF6AD5F}" srcOrd="2" destOrd="0" parTransId="{29E2AC5C-A4A2-40AF-A08C-EC3E1067B1B8}" sibTransId="{464B249C-3722-4993-95F9-A6AB52DFD07F}"/>
    <dgm:cxn modelId="{988AC854-1864-4DC2-A9D9-39309EA62214}" srcId="{949034DF-3132-4857-8AEB-35B3CCCC2DB3}" destId="{523DFFFC-B3BE-439D-B159-81A4864B568E}" srcOrd="4" destOrd="0" parTransId="{16EE7429-E0A2-4191-BF46-8DB338B5D793}" sibTransId="{CD2072BE-76BD-4EC9-ABE9-10AA8BE79C33}"/>
    <dgm:cxn modelId="{4E252C82-8224-4583-82A6-A9665CF50519}" srcId="{949034DF-3132-4857-8AEB-35B3CCCC2DB3}" destId="{AB8369B7-7545-4718-BDF0-5CD5E1A28306}" srcOrd="0" destOrd="0" parTransId="{941B38B0-A88E-4BE6-9455-F298642A6A20}" sibTransId="{1F3DBF15-BDE8-4871-A248-C96F0FA4175A}"/>
    <dgm:cxn modelId="{70ABA498-9BDE-46EB-B2A1-E9C5840E942A}" srcId="{949034DF-3132-4857-8AEB-35B3CCCC2DB3}" destId="{5EB0A2F6-826D-4BFF-B51E-EC1F22CA61D0}" srcOrd="3" destOrd="0" parTransId="{2C4E6AE7-2735-4C1F-A39D-FBBDE7AD5921}" sibTransId="{8E1464CF-1F84-4513-AE26-C618B0786D06}"/>
    <dgm:cxn modelId="{D57B2EAF-3A00-44E6-B372-8BB210658B53}" type="presOf" srcId="{C119AD66-6B51-4AB0-9C93-8A6FAFF6AD5F}" destId="{0601D0C5-7BE2-4F65-A740-241E6543A635}" srcOrd="0" destOrd="0" presId="urn:microsoft.com/office/officeart/2005/8/layout/default"/>
    <dgm:cxn modelId="{9A776FB0-4244-44C0-A6BA-A83395002564}" type="presOf" srcId="{5EB0A2F6-826D-4BFF-B51E-EC1F22CA61D0}" destId="{29CC56B9-9796-495C-8F84-3263DA16567A}" srcOrd="0" destOrd="0" presId="urn:microsoft.com/office/officeart/2005/8/layout/default"/>
    <dgm:cxn modelId="{E0AE85BD-9A31-4204-9030-D51127207D1D}" type="presOf" srcId="{949034DF-3132-4857-8AEB-35B3CCCC2DB3}" destId="{313045BC-B6C3-494F-AF84-CA82584F0272}" srcOrd="0" destOrd="0" presId="urn:microsoft.com/office/officeart/2005/8/layout/default"/>
    <dgm:cxn modelId="{3943F8C3-8F7E-4A2E-A7B6-FD64BB617A09}" type="presOf" srcId="{AB8369B7-7545-4718-BDF0-5CD5E1A28306}" destId="{37555E83-F0F7-47A3-8FC7-0594EC5E7A5C}" srcOrd="0" destOrd="0" presId="urn:microsoft.com/office/officeart/2005/8/layout/default"/>
    <dgm:cxn modelId="{B8361BC8-6DC6-4AA5-9371-74D586EFED9B}" type="presOf" srcId="{523DFFFC-B3BE-439D-B159-81A4864B568E}" destId="{DAC7A4FA-B8CB-4CBA-81B7-69A427A6C639}" srcOrd="0" destOrd="0" presId="urn:microsoft.com/office/officeart/2005/8/layout/default"/>
    <dgm:cxn modelId="{4BD1F0F8-D60E-4E8B-BCE9-B1DF3AC09C67}" type="presOf" srcId="{1EDA734B-3242-4D1C-B205-309A56392C47}" destId="{84D0E712-AF7B-43BB-80B1-1F23500C689C}" srcOrd="0" destOrd="0" presId="urn:microsoft.com/office/officeart/2005/8/layout/default"/>
    <dgm:cxn modelId="{B7A53B5D-C4C5-4FB3-9F42-BCAFF750024D}" type="presParOf" srcId="{313045BC-B6C3-494F-AF84-CA82584F0272}" destId="{37555E83-F0F7-47A3-8FC7-0594EC5E7A5C}" srcOrd="0" destOrd="0" presId="urn:microsoft.com/office/officeart/2005/8/layout/default"/>
    <dgm:cxn modelId="{D75CD2EA-BEC2-45A8-A790-5FD9E6EC4C1B}" type="presParOf" srcId="{313045BC-B6C3-494F-AF84-CA82584F0272}" destId="{2A0C3EB8-CA4E-4D1F-8B1F-F208A81A90B4}" srcOrd="1" destOrd="0" presId="urn:microsoft.com/office/officeart/2005/8/layout/default"/>
    <dgm:cxn modelId="{77298860-B933-43EC-8754-1532ED770088}" type="presParOf" srcId="{313045BC-B6C3-494F-AF84-CA82584F0272}" destId="{84D0E712-AF7B-43BB-80B1-1F23500C689C}" srcOrd="2" destOrd="0" presId="urn:microsoft.com/office/officeart/2005/8/layout/default"/>
    <dgm:cxn modelId="{7D286067-F990-488A-B61A-45CF4E1DD78A}" type="presParOf" srcId="{313045BC-B6C3-494F-AF84-CA82584F0272}" destId="{66B1D540-40A4-44BB-A30C-7695B18FD52E}" srcOrd="3" destOrd="0" presId="urn:microsoft.com/office/officeart/2005/8/layout/default"/>
    <dgm:cxn modelId="{6832B161-3962-447D-9250-4BADFF7FBA36}" type="presParOf" srcId="{313045BC-B6C3-494F-AF84-CA82584F0272}" destId="{0601D0C5-7BE2-4F65-A740-241E6543A635}" srcOrd="4" destOrd="0" presId="urn:microsoft.com/office/officeart/2005/8/layout/default"/>
    <dgm:cxn modelId="{F587A3F8-B8C0-4A4C-8555-891FE0A0509B}" type="presParOf" srcId="{313045BC-B6C3-494F-AF84-CA82584F0272}" destId="{F7E1F339-A81F-4DDB-825B-ED04627319F0}" srcOrd="5" destOrd="0" presId="urn:microsoft.com/office/officeart/2005/8/layout/default"/>
    <dgm:cxn modelId="{F8B943B7-E659-46D6-907B-2151488F74EB}" type="presParOf" srcId="{313045BC-B6C3-494F-AF84-CA82584F0272}" destId="{29CC56B9-9796-495C-8F84-3263DA16567A}" srcOrd="6" destOrd="0" presId="urn:microsoft.com/office/officeart/2005/8/layout/default"/>
    <dgm:cxn modelId="{9D0F3FCB-05E1-42B7-9F6B-A917E6D0B0D2}" type="presParOf" srcId="{313045BC-B6C3-494F-AF84-CA82584F0272}" destId="{E8EC44C3-54E8-4187-8658-8DCA4036F5B4}" srcOrd="7" destOrd="0" presId="urn:microsoft.com/office/officeart/2005/8/layout/default"/>
    <dgm:cxn modelId="{6AF9661B-D876-4F53-8043-0F50884647B4}" type="presParOf" srcId="{313045BC-B6C3-494F-AF84-CA82584F0272}" destId="{DAC7A4FA-B8CB-4CBA-81B7-69A427A6C63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D708E-FF6F-49DA-8665-23BAC23FE255}">
      <dsp:nvSpPr>
        <dsp:cNvPr id="0" name=""/>
        <dsp:cNvSpPr/>
      </dsp:nvSpPr>
      <dsp:spPr>
        <a:xfrm>
          <a:off x="6055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Simple</a:t>
          </a:r>
          <a:endParaRPr lang="en-US" sz="2500" kern="1200" dirty="0"/>
        </a:p>
      </dsp:txBody>
      <dsp:txXfrm>
        <a:off x="6055" y="0"/>
        <a:ext cx="2124988" cy="1124551"/>
      </dsp:txXfrm>
    </dsp:sp>
    <dsp:sp modelId="{36003CB0-91BF-4241-AC55-4A035BC12ECA}">
      <dsp:nvSpPr>
        <dsp:cNvPr id="0" name=""/>
        <dsp:cNvSpPr/>
      </dsp:nvSpPr>
      <dsp:spPr>
        <a:xfrm>
          <a:off x="218554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ID</a:t>
          </a:r>
          <a:endParaRPr lang="en-US" sz="1600" kern="1200" dirty="0"/>
        </a:p>
      </dsp:txBody>
      <dsp:txXfrm>
        <a:off x="240123" y="1146440"/>
        <a:ext cx="1656853" cy="693292"/>
      </dsp:txXfrm>
    </dsp:sp>
    <dsp:sp modelId="{54012113-4AF0-4D92-8748-3020398F15D1}">
      <dsp:nvSpPr>
        <dsp:cNvPr id="0" name=""/>
        <dsp:cNvSpPr/>
      </dsp:nvSpPr>
      <dsp:spPr>
        <a:xfrm>
          <a:off x="218554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className</a:t>
          </a:r>
          <a:endParaRPr lang="en-US" sz="1600" kern="1200" dirty="0"/>
        </a:p>
      </dsp:txBody>
      <dsp:txXfrm>
        <a:off x="240123" y="1996168"/>
        <a:ext cx="1656853" cy="693292"/>
      </dsp:txXfrm>
    </dsp:sp>
    <dsp:sp modelId="{14330267-F33C-4E0F-BF58-6B38B22FDEDD}">
      <dsp:nvSpPr>
        <dsp:cNvPr id="0" name=""/>
        <dsp:cNvSpPr/>
      </dsp:nvSpPr>
      <dsp:spPr>
        <a:xfrm>
          <a:off x="218554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name</a:t>
          </a:r>
          <a:endParaRPr lang="en-US" sz="1600" kern="1200" dirty="0"/>
        </a:p>
      </dsp:txBody>
      <dsp:txXfrm>
        <a:off x="240123" y="2845896"/>
        <a:ext cx="1656853" cy="693292"/>
      </dsp:txXfrm>
    </dsp:sp>
    <dsp:sp modelId="{487BF02F-D1F4-42B5-84A6-AD09B690CC1E}">
      <dsp:nvSpPr>
        <dsp:cNvPr id="0" name=""/>
        <dsp:cNvSpPr/>
      </dsp:nvSpPr>
      <dsp:spPr>
        <a:xfrm>
          <a:off x="2290418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Combinator</a:t>
          </a:r>
          <a:endParaRPr lang="en-US" sz="2500" kern="1200" dirty="0"/>
        </a:p>
      </dsp:txBody>
      <dsp:txXfrm>
        <a:off x="2290418" y="0"/>
        <a:ext cx="2124988" cy="1124551"/>
      </dsp:txXfrm>
    </dsp:sp>
    <dsp:sp modelId="{83371324-15C8-4331-9987-AFE09CB47FC6}">
      <dsp:nvSpPr>
        <dsp:cNvPr id="0" name=""/>
        <dsp:cNvSpPr/>
      </dsp:nvSpPr>
      <dsp:spPr>
        <a:xfrm>
          <a:off x="2502917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By Relationship</a:t>
          </a:r>
          <a:endParaRPr lang="en-US" sz="1600" kern="1200" dirty="0"/>
        </a:p>
      </dsp:txBody>
      <dsp:txXfrm>
        <a:off x="2524486" y="1146440"/>
        <a:ext cx="1656853" cy="693292"/>
      </dsp:txXfrm>
    </dsp:sp>
    <dsp:sp modelId="{3AB7E20E-5449-49E5-9453-E10738128484}">
      <dsp:nvSpPr>
        <dsp:cNvPr id="0" name=""/>
        <dsp:cNvSpPr/>
      </dsp:nvSpPr>
      <dsp:spPr>
        <a:xfrm>
          <a:off x="2502917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Child</a:t>
          </a:r>
          <a:endParaRPr lang="en-US" sz="1600" kern="1200" dirty="0"/>
        </a:p>
      </dsp:txBody>
      <dsp:txXfrm>
        <a:off x="2524486" y="1996168"/>
        <a:ext cx="1656853" cy="693292"/>
      </dsp:txXfrm>
    </dsp:sp>
    <dsp:sp modelId="{4A50CADB-4F5D-4090-9F48-FFA39EAEC47F}">
      <dsp:nvSpPr>
        <dsp:cNvPr id="0" name=""/>
        <dsp:cNvSpPr/>
      </dsp:nvSpPr>
      <dsp:spPr>
        <a:xfrm>
          <a:off x="2502917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Sibling</a:t>
          </a:r>
          <a:endParaRPr lang="en-US" sz="1600" kern="1200" dirty="0"/>
        </a:p>
      </dsp:txBody>
      <dsp:txXfrm>
        <a:off x="2524486" y="2845896"/>
        <a:ext cx="1656853" cy="693292"/>
      </dsp:txXfrm>
    </dsp:sp>
    <dsp:sp modelId="{DFA5DA23-50C2-4AFD-AD7D-EF7EC00F13DE}">
      <dsp:nvSpPr>
        <dsp:cNvPr id="0" name=""/>
        <dsp:cNvSpPr/>
      </dsp:nvSpPr>
      <dsp:spPr>
        <a:xfrm>
          <a:off x="4576311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Pseudo-class</a:t>
          </a:r>
          <a:endParaRPr lang="en-US" sz="2500" kern="1200" dirty="0"/>
        </a:p>
      </dsp:txBody>
      <dsp:txXfrm>
        <a:off x="4576311" y="0"/>
        <a:ext cx="2124988" cy="1124551"/>
      </dsp:txXfrm>
    </dsp:sp>
    <dsp:sp modelId="{3F4D3298-5222-4354-9D8C-2AD921E3137D}">
      <dsp:nvSpPr>
        <dsp:cNvPr id="0" name=""/>
        <dsp:cNvSpPr/>
      </dsp:nvSpPr>
      <dsp:spPr>
        <a:xfrm>
          <a:off x="4787280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By state</a:t>
          </a:r>
          <a:endParaRPr lang="en-US" sz="1600" kern="1200" dirty="0"/>
        </a:p>
      </dsp:txBody>
      <dsp:txXfrm>
        <a:off x="4808849" y="1146440"/>
        <a:ext cx="1656853" cy="693292"/>
      </dsp:txXfrm>
    </dsp:sp>
    <dsp:sp modelId="{995297D0-5482-4BF6-AF00-DB89027F51A1}">
      <dsp:nvSpPr>
        <dsp:cNvPr id="0" name=""/>
        <dsp:cNvSpPr/>
      </dsp:nvSpPr>
      <dsp:spPr>
        <a:xfrm>
          <a:off x="4787280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:checked</a:t>
          </a:r>
          <a:endParaRPr lang="en-US" sz="1600" kern="1200" dirty="0"/>
        </a:p>
      </dsp:txBody>
      <dsp:txXfrm>
        <a:off x="4808849" y="1996168"/>
        <a:ext cx="1656853" cy="693292"/>
      </dsp:txXfrm>
    </dsp:sp>
    <dsp:sp modelId="{17AFE545-2B34-4F1F-98A6-8622A4DC44B8}">
      <dsp:nvSpPr>
        <dsp:cNvPr id="0" name=""/>
        <dsp:cNvSpPr/>
      </dsp:nvSpPr>
      <dsp:spPr>
        <a:xfrm>
          <a:off x="4787280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:active</a:t>
          </a:r>
          <a:endParaRPr lang="en-US" sz="1600" kern="1200" dirty="0"/>
        </a:p>
      </dsp:txBody>
      <dsp:txXfrm>
        <a:off x="4808849" y="2845896"/>
        <a:ext cx="1656853" cy="693292"/>
      </dsp:txXfrm>
    </dsp:sp>
    <dsp:sp modelId="{3B0D09B7-2FD4-4413-9863-C56DEC12B3C9}">
      <dsp:nvSpPr>
        <dsp:cNvPr id="0" name=""/>
        <dsp:cNvSpPr/>
      </dsp:nvSpPr>
      <dsp:spPr>
        <a:xfrm>
          <a:off x="6859144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Pseudo-elements</a:t>
          </a:r>
          <a:endParaRPr lang="en-US" sz="2500" kern="1200" dirty="0"/>
        </a:p>
      </dsp:txBody>
      <dsp:txXfrm>
        <a:off x="6859144" y="0"/>
        <a:ext cx="2124988" cy="1124551"/>
      </dsp:txXfrm>
    </dsp:sp>
    <dsp:sp modelId="{058CB824-DC36-4935-8182-8CBD56C69924}">
      <dsp:nvSpPr>
        <dsp:cNvPr id="0" name=""/>
        <dsp:cNvSpPr/>
      </dsp:nvSpPr>
      <dsp:spPr>
        <a:xfrm>
          <a:off x="7071643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Element part</a:t>
          </a:r>
          <a:endParaRPr lang="en-US" sz="1600" kern="1200" dirty="0"/>
        </a:p>
      </dsp:txBody>
      <dsp:txXfrm>
        <a:off x="7093212" y="1146440"/>
        <a:ext cx="1656853" cy="693292"/>
      </dsp:txXfrm>
    </dsp:sp>
    <dsp:sp modelId="{CB4E031B-A0EF-4507-929C-1E5CE1747596}">
      <dsp:nvSpPr>
        <dsp:cNvPr id="0" name=""/>
        <dsp:cNvSpPr/>
      </dsp:nvSpPr>
      <dsp:spPr>
        <a:xfrm>
          <a:off x="7071643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::first-letter</a:t>
          </a:r>
          <a:endParaRPr lang="en-US" sz="1600" kern="1200" dirty="0"/>
        </a:p>
      </dsp:txBody>
      <dsp:txXfrm>
        <a:off x="7093212" y="1996168"/>
        <a:ext cx="1656853" cy="693292"/>
      </dsp:txXfrm>
    </dsp:sp>
    <dsp:sp modelId="{B76AED5C-6E05-48EB-B455-8B9648B1CE0C}">
      <dsp:nvSpPr>
        <dsp:cNvPr id="0" name=""/>
        <dsp:cNvSpPr/>
      </dsp:nvSpPr>
      <dsp:spPr>
        <a:xfrm>
          <a:off x="7071643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::after</a:t>
          </a:r>
          <a:endParaRPr lang="en-US" sz="1600" kern="1200" dirty="0"/>
        </a:p>
      </dsp:txBody>
      <dsp:txXfrm>
        <a:off x="7093212" y="2845896"/>
        <a:ext cx="1656853" cy="693292"/>
      </dsp:txXfrm>
    </dsp:sp>
    <dsp:sp modelId="{5FF83536-1916-426D-8E72-845441949C40}">
      <dsp:nvSpPr>
        <dsp:cNvPr id="0" name=""/>
        <dsp:cNvSpPr/>
      </dsp:nvSpPr>
      <dsp:spPr>
        <a:xfrm>
          <a:off x="9143507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Attribute</a:t>
          </a:r>
          <a:endParaRPr lang="en-US" sz="2500" kern="1200" dirty="0"/>
        </a:p>
      </dsp:txBody>
      <dsp:txXfrm>
        <a:off x="9143507" y="0"/>
        <a:ext cx="2124988" cy="1124551"/>
      </dsp:txXfrm>
    </dsp:sp>
    <dsp:sp modelId="{834B7F45-2156-4102-B4BE-4C587ECAC958}">
      <dsp:nvSpPr>
        <dsp:cNvPr id="0" name=""/>
        <dsp:cNvSpPr/>
      </dsp:nvSpPr>
      <dsp:spPr>
        <a:xfrm>
          <a:off x="9356006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By attribute / value</a:t>
          </a:r>
          <a:endParaRPr lang="en-US" sz="1600" kern="1200" dirty="0"/>
        </a:p>
      </dsp:txBody>
      <dsp:txXfrm>
        <a:off x="9377575" y="1146440"/>
        <a:ext cx="1656853" cy="693292"/>
      </dsp:txXfrm>
    </dsp:sp>
    <dsp:sp modelId="{91E8DE0D-416B-47E0-B63F-8BAB6EDACD07}">
      <dsp:nvSpPr>
        <dsp:cNvPr id="0" name=""/>
        <dsp:cNvSpPr/>
      </dsp:nvSpPr>
      <dsp:spPr>
        <a:xfrm>
          <a:off x="9356006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[href*=”example”]</a:t>
          </a:r>
          <a:endParaRPr lang="en-US" sz="1600" kern="1200" dirty="0"/>
        </a:p>
      </dsp:txBody>
      <dsp:txXfrm>
        <a:off x="9377575" y="1996168"/>
        <a:ext cx="1656853" cy="693292"/>
      </dsp:txXfrm>
    </dsp:sp>
    <dsp:sp modelId="{0B6C4CA4-48DB-4930-8CA7-8F450F453555}">
      <dsp:nvSpPr>
        <dsp:cNvPr id="0" name=""/>
        <dsp:cNvSpPr/>
      </dsp:nvSpPr>
      <dsp:spPr>
        <a:xfrm>
          <a:off x="9356006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[data-info]</a:t>
          </a:r>
          <a:endParaRPr lang="en-US" sz="1600" kern="1200" dirty="0"/>
        </a:p>
      </dsp:txBody>
      <dsp:txXfrm>
        <a:off x="9377575" y="2845896"/>
        <a:ext cx="1656853" cy="693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55E83-F0F7-47A3-8FC7-0594EC5E7A5C}">
      <dsp:nvSpPr>
        <dsp:cNvPr id="0" name=""/>
        <dsp:cNvSpPr/>
      </dsp:nvSpPr>
      <dsp:spPr>
        <a:xfrm>
          <a:off x="0" y="501649"/>
          <a:ext cx="2539999" cy="1524000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margin</a:t>
          </a:r>
          <a:endParaRPr lang="en-US" sz="5100" kern="1200" dirty="0"/>
        </a:p>
      </dsp:txBody>
      <dsp:txXfrm>
        <a:off x="0" y="501649"/>
        <a:ext cx="2539999" cy="1524000"/>
      </dsp:txXfrm>
    </dsp:sp>
    <dsp:sp modelId="{84D0E712-AF7B-43BB-80B1-1F23500C689C}">
      <dsp:nvSpPr>
        <dsp:cNvPr id="0" name=""/>
        <dsp:cNvSpPr/>
      </dsp:nvSpPr>
      <dsp:spPr>
        <a:xfrm>
          <a:off x="2794000" y="501649"/>
          <a:ext cx="2539999" cy="152400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float</a:t>
          </a:r>
          <a:endParaRPr lang="en-US" sz="5100" kern="1200" dirty="0"/>
        </a:p>
      </dsp:txBody>
      <dsp:txXfrm>
        <a:off x="2794000" y="501649"/>
        <a:ext cx="2539999" cy="1524000"/>
      </dsp:txXfrm>
    </dsp:sp>
    <dsp:sp modelId="{0601D0C5-7BE2-4F65-A740-241E6543A635}">
      <dsp:nvSpPr>
        <dsp:cNvPr id="0" name=""/>
        <dsp:cNvSpPr/>
      </dsp:nvSpPr>
      <dsp:spPr>
        <a:xfrm>
          <a:off x="5587999" y="501649"/>
          <a:ext cx="2539999" cy="1524000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position</a:t>
          </a:r>
          <a:endParaRPr lang="en-US" sz="5100" kern="1200" dirty="0"/>
        </a:p>
      </dsp:txBody>
      <dsp:txXfrm>
        <a:off x="5587999" y="501649"/>
        <a:ext cx="2539999" cy="1524000"/>
      </dsp:txXfrm>
    </dsp:sp>
    <dsp:sp modelId="{29CC56B9-9796-495C-8F84-3263DA16567A}">
      <dsp:nvSpPr>
        <dsp:cNvPr id="0" name=""/>
        <dsp:cNvSpPr/>
      </dsp:nvSpPr>
      <dsp:spPr>
        <a:xfrm>
          <a:off x="1397000" y="2279650"/>
          <a:ext cx="2539999" cy="1524000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flexbox</a:t>
          </a:r>
          <a:endParaRPr lang="en-US" sz="5100" kern="1200" dirty="0"/>
        </a:p>
      </dsp:txBody>
      <dsp:txXfrm>
        <a:off x="1397000" y="2279650"/>
        <a:ext cx="2539999" cy="1524000"/>
      </dsp:txXfrm>
    </dsp:sp>
    <dsp:sp modelId="{DAC7A4FA-B8CB-4CBA-81B7-69A427A6C639}">
      <dsp:nvSpPr>
        <dsp:cNvPr id="0" name=""/>
        <dsp:cNvSpPr/>
      </dsp:nvSpPr>
      <dsp:spPr>
        <a:xfrm>
          <a:off x="4191000" y="2279650"/>
          <a:ext cx="2539999" cy="1524000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grid</a:t>
          </a:r>
          <a:endParaRPr lang="en-US" sz="5100" kern="1200" dirty="0"/>
        </a:p>
      </dsp:txBody>
      <dsp:txXfrm>
        <a:off x="4191000" y="2279650"/>
        <a:ext cx="2539999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115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9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916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105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26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108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9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1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6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409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07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752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08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61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9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6920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37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249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340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37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17323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54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88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8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550210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2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156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2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2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57" r:id="rId10"/>
    <p:sldLayoutId id="2147483760" r:id="rId11"/>
    <p:sldLayoutId id="2147483727" r:id="rId12"/>
    <p:sldLayoutId id="2147483729" r:id="rId13"/>
    <p:sldLayoutId id="2147483751" r:id="rId14"/>
    <p:sldLayoutId id="2147483758" r:id="rId15"/>
    <p:sldLayoutId id="2147483740" r:id="rId16"/>
    <p:sldLayoutId id="2147483766" r:id="rId17"/>
    <p:sldLayoutId id="2147483738" r:id="rId18"/>
    <p:sldLayoutId id="2147483736" r:id="rId19"/>
    <p:sldLayoutId id="2147483765" r:id="rId20"/>
    <p:sldLayoutId id="2147483744" r:id="rId21"/>
    <p:sldLayoutId id="2147483762" r:id="rId22"/>
    <p:sldLayoutId id="2147483755" r:id="rId23"/>
    <p:sldLayoutId id="2147483743" r:id="rId24"/>
    <p:sldLayoutId id="2147483756" r:id="rId25"/>
    <p:sldLayoutId id="2147483734" r:id="rId26"/>
    <p:sldLayoutId id="2147483745" r:id="rId27"/>
    <p:sldLayoutId id="2147483741" r:id="rId28"/>
    <p:sldLayoutId id="2147483735" r:id="rId29"/>
    <p:sldLayoutId id="2147483737" r:id="rId30"/>
    <p:sldLayoutId id="2147483739" r:id="rId31"/>
    <p:sldLayoutId id="2147483767" r:id="rId32"/>
    <p:sldLayoutId id="2147483742" r:id="rId33"/>
    <p:sldLayoutId id="2147483746" r:id="rId34"/>
    <p:sldLayoutId id="2147483732" r:id="rId35"/>
    <p:sldLayoutId id="2147483747" r:id="rId36"/>
    <p:sldLayoutId id="2147483748" r:id="rId37"/>
    <p:sldLayoutId id="2147483749" r:id="rId38"/>
    <p:sldLayoutId id="2147483754" r:id="rId39"/>
    <p:sldLayoutId id="2147483759" r:id="rId40"/>
    <p:sldLayoutId id="2147483761" r:id="rId41"/>
    <p:sldLayoutId id="2147483764" r:id="rId42"/>
    <p:sldLayoutId id="2147483750" r:id="rId43"/>
    <p:sldLayoutId id="2147483763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 userDrawn="1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 userDrawn="1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 userDrawn="1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Learn/CSS/Building_blocks/Selectors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The_box_mode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09/07/the-definitive-guide-to-using-negative-margins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w3schools.com/css/css_align.asp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complete-guide-grid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ss-tricks.com/snippets/css/a-guide-to-flexbox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ecolas.github.io/normalize.css/" TargetMode="External"/><Relationship Id="rId2" Type="http://schemas.openxmlformats.org/officeDocument/2006/relationships/hyperlink" Target="https://meyerweb.com/eric/tools/css/reset/index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eb.simmons.edu/~grovesd/comm244/notes/week4/css-res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fif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E665-95EF-7C44-9386-81441B656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8A66-7877-3B41-B6B6-945CAC542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Nyíregyháza – </a:t>
            </a:r>
            <a:r>
              <a:rPr lang="en-US" dirty="0"/>
              <a:t>2024</a:t>
            </a:r>
            <a:r>
              <a:rPr lang="hu-HU" dirty="0"/>
              <a:t>/0</a:t>
            </a:r>
            <a:r>
              <a:rPr lang="en-US" dirty="0"/>
              <a:t>2</a:t>
            </a:r>
            <a:r>
              <a:rPr lang="hu-HU" dirty="0"/>
              <a:t>/</a:t>
            </a:r>
            <a:r>
              <a:rPr lang="en-US" dirty="0"/>
              <a:t>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BB777-E3A7-3349-B820-C2E473EC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2215991"/>
          </a:xfrm>
        </p:spPr>
        <p:txBody>
          <a:bodyPr/>
          <a:lstStyle/>
          <a:p>
            <a:r>
              <a:rPr lang="hu-HU" sz="7200" dirty="0"/>
              <a:t>HTML &amp; CSS basics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59197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61C1-662E-49B9-B959-08FFFA9A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Some common HTML elements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08ADF-1B06-475F-9CAE-DB7BFA840B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333500"/>
            <a:ext cx="4067175" cy="45148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&lt;h1&gt;...&lt;h6&gt;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&lt;p&gt;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&lt;span&gt; &lt;div&gt;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&lt;ul&gt; &lt;ol&gt; &lt;li&gt;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&lt;img&gt; &lt;svg&gt;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&lt;form&gt; &lt;input&gt; &lt;select&gt; &lt;textarea&gt;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&lt;i&gt; &lt;em&gt;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&lt;b&gt; &lt;strong&gt;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&lt;table&gt; &lt;tr&gt; &lt;td&gt;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24EDE6D-769C-44E2-BE2C-843F711E3983}"/>
              </a:ext>
            </a:extLst>
          </p:cNvPr>
          <p:cNvSpPr txBox="1">
            <a:spLocks/>
          </p:cNvSpPr>
          <p:nvPr/>
        </p:nvSpPr>
        <p:spPr>
          <a:xfrm>
            <a:off x="4816475" y="1333500"/>
            <a:ext cx="3413125" cy="4514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&lt;main&gt;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&lt;section&gt;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&lt;article&gt;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&lt;header&gt;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&lt;footer&gt;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&lt;nav&gt;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&lt;address&gt;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&lt;figure&gt; &lt;figcaption&gt;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&lt;aside&gt;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&lt;audio&gt; &lt;video&gt;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0119A-49A2-4E7A-B05B-66207F4A5C30}"/>
              </a:ext>
            </a:extLst>
          </p:cNvPr>
          <p:cNvSpPr txBox="1"/>
          <p:nvPr/>
        </p:nvSpPr>
        <p:spPr>
          <a:xfrm>
            <a:off x="457200" y="5610225"/>
            <a:ext cx="112268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https://developer.mozilla.org/en-US/docs/Web/HTML/Element</a:t>
            </a:r>
            <a:endParaRPr lang="hu-H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C0EE5F2-6EF1-4C39-BD93-432DDAC754FC}"/>
              </a:ext>
            </a:extLst>
          </p:cNvPr>
          <p:cNvSpPr txBox="1">
            <a:spLocks/>
          </p:cNvSpPr>
          <p:nvPr/>
        </p:nvSpPr>
        <p:spPr>
          <a:xfrm>
            <a:off x="8521701" y="1333500"/>
            <a:ext cx="3162300" cy="4514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b="1" dirty="0"/>
              <a:t>Other goodies: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Canvas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Editable HTML5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Web USB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Augmented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91336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F7656E9-84F3-4BC0-96A7-16C934D99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6822" y="1371600"/>
            <a:ext cx="4377977" cy="43779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DB4C22-7696-4291-84D1-6F077CB8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9ABE-10D8-4C9C-BF37-728F91967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Cascading Style Sheets basics</a:t>
            </a:r>
          </a:p>
          <a:p>
            <a:r>
              <a:rPr lang="hu-HU" dirty="0"/>
              <a:t>Selectors</a:t>
            </a:r>
          </a:p>
          <a:p>
            <a:r>
              <a:rPr lang="hu-HU" dirty="0"/>
              <a:t>Box model</a:t>
            </a:r>
          </a:p>
          <a:p>
            <a:r>
              <a:rPr lang="hu-HU" dirty="0"/>
              <a:t>Positioning</a:t>
            </a:r>
          </a:p>
          <a:p>
            <a:r>
              <a:rPr lang="hu-HU" dirty="0"/>
              <a:t>Media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7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78A5F-F369-47A7-BB25-947CCE53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B16C5A2-5656-4487-A2FE-19D4E593E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99" y="3161854"/>
            <a:ext cx="4516649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979EB6-2FB3-4703-9470-740AD849EFE8}"/>
              </a:ext>
            </a:extLst>
          </p:cNvPr>
          <p:cNvSpPr txBox="1"/>
          <p:nvPr/>
        </p:nvSpPr>
        <p:spPr>
          <a:xfrm>
            <a:off x="457199" y="1076325"/>
            <a:ext cx="11274551" cy="19236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stands for Cascading Style Sheets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is a language that describes the style of an HTML document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describes how HTML elements should be displayed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is used to define styles for your web pages, including the design, layout and variations in display for different devices and screen sizes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188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11D5-9A43-4ACB-8362-FE21DC747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C2E0E-9619-483D-AE35-0B439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Inline styles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6030-01FC-4C76-830C-F72495E3A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t="1949" r="1523" b="2099"/>
          <a:stretch/>
        </p:blipFill>
        <p:spPr>
          <a:xfrm flipH="1">
            <a:off x="7914789" y="1881432"/>
            <a:ext cx="3735993" cy="2953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5C707-54BF-4FDA-A69D-1342A1F59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76" b="14008"/>
          <a:stretch/>
        </p:blipFill>
        <p:spPr>
          <a:xfrm>
            <a:off x="457199" y="1881432"/>
            <a:ext cx="7419491" cy="2953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834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11D5-9A43-4ACB-8362-FE21DC747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C2E0E-9619-483D-AE35-0B439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Style tags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6030-01FC-4C76-830C-F72495E3A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t="1949" r="1523" b="2099"/>
          <a:stretch/>
        </p:blipFill>
        <p:spPr>
          <a:xfrm flipH="1">
            <a:off x="7914789" y="1881432"/>
            <a:ext cx="3735993" cy="2953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7529C-02CA-4CE5-8F85-E2C53F08F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6" t="-10624" r="176" b="41097"/>
          <a:stretch/>
        </p:blipFill>
        <p:spPr>
          <a:xfrm>
            <a:off x="457199" y="1206781"/>
            <a:ext cx="5655073" cy="3772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964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9914AC-4641-4DFC-B707-44AA437A3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1" r="10587" b="27533"/>
          <a:stretch/>
        </p:blipFill>
        <p:spPr>
          <a:xfrm>
            <a:off x="457198" y="1632441"/>
            <a:ext cx="7431619" cy="3636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11D5-9A43-4ACB-8362-FE21DC747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C2E0E-9619-483D-AE35-0B439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External stylesheet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9336A-E6EB-4314-A758-FC7A9A3B3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9" t="1878" r="1"/>
          <a:stretch/>
        </p:blipFill>
        <p:spPr>
          <a:xfrm flipH="1">
            <a:off x="7971939" y="1632439"/>
            <a:ext cx="3493324" cy="3636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061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78A5F-F369-47A7-BB25-947CCE53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Selectors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79EB6-2FB3-4703-9470-740AD849EFE8}"/>
              </a:ext>
            </a:extLst>
          </p:cNvPr>
          <p:cNvSpPr txBox="1"/>
          <p:nvPr/>
        </p:nvSpPr>
        <p:spPr>
          <a:xfrm>
            <a:off x="457199" y="1076325"/>
            <a:ext cx="11274551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hu-HU" sz="2000" dirty="0"/>
              <a:t>CSS selectors are used to „find” (or select) the elements you want to apply the style to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932F6C4-7791-446B-AA8D-BC013429B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023595"/>
              </p:ext>
            </p:extLst>
          </p:nvPr>
        </p:nvGraphicFramePr>
        <p:xfrm>
          <a:off x="457198" y="1666875"/>
          <a:ext cx="11274552" cy="3748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4924FC-E920-485B-BC79-8AEBE2B49EDD}"/>
              </a:ext>
            </a:extLst>
          </p:cNvPr>
          <p:cNvSpPr txBox="1"/>
          <p:nvPr/>
        </p:nvSpPr>
        <p:spPr>
          <a:xfrm>
            <a:off x="457197" y="5743852"/>
            <a:ext cx="1127455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u-HU" dirty="0">
                <a:hlinkClick r:id="rId8"/>
              </a:rPr>
              <a:t>https://developer.mozilla.org/en-US/docs/Learn/CSS/Building_blocks/Selectors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5072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B29-8E84-4D08-A8FE-13C26AA5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Specifity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9485E-558A-43DC-A980-2F8F0AA4A851}"/>
              </a:ext>
            </a:extLst>
          </p:cNvPr>
          <p:cNvSpPr txBox="1"/>
          <p:nvPr/>
        </p:nvSpPr>
        <p:spPr>
          <a:xfrm>
            <a:off x="457199" y="1076325"/>
            <a:ext cx="11274551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hu-HU" sz="2000" dirty="0"/>
              <a:t>A vector that determines which CSS property values are the most relevant to an element and therefore will be applied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165C010-FCF8-48D6-AFFD-4E2B27D83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9" t="15488" r="28442" b="64704"/>
          <a:stretch/>
        </p:blipFill>
        <p:spPr>
          <a:xfrm>
            <a:off x="6937566" y="4197085"/>
            <a:ext cx="4983880" cy="1962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371B0C-88B3-4CAC-A1EB-01454C7A25F4}"/>
              </a:ext>
            </a:extLst>
          </p:cNvPr>
          <p:cNvGrpSpPr/>
          <p:nvPr/>
        </p:nvGrpSpPr>
        <p:grpSpPr>
          <a:xfrm>
            <a:off x="457199" y="2160177"/>
            <a:ext cx="8322155" cy="1615065"/>
            <a:chOff x="1795558" y="2308967"/>
            <a:chExt cx="7232913" cy="1615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DEC4E-5508-4A93-B8EA-CE7CFF62F332}"/>
                </a:ext>
              </a:extLst>
            </p:cNvPr>
            <p:cNvSpPr txBox="1"/>
            <p:nvPr/>
          </p:nvSpPr>
          <p:spPr>
            <a:xfrm>
              <a:off x="2726520" y="2308967"/>
              <a:ext cx="35912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5400" dirty="0"/>
                <a:t>(_, _, _, </a:t>
              </a:r>
              <a:r>
                <a:rPr lang="hu-HU" sz="4800" dirty="0"/>
                <a:t>_)</a:t>
              </a:r>
              <a:endParaRPr lang="en-US" sz="5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FA0ADD-2B27-4E2E-B85C-A4A29BFA0C9F}"/>
                </a:ext>
              </a:extLst>
            </p:cNvPr>
            <p:cNvSpPr txBox="1"/>
            <p:nvPr/>
          </p:nvSpPr>
          <p:spPr>
            <a:xfrm>
              <a:off x="1795558" y="3609541"/>
              <a:ext cx="1474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0 by definition*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6A2086-BECE-4D99-8D5E-39E957463DBE}"/>
                </a:ext>
              </a:extLst>
            </p:cNvPr>
            <p:cNvSpPr txBox="1"/>
            <p:nvPr/>
          </p:nvSpPr>
          <p:spPr>
            <a:xfrm>
              <a:off x="3387155" y="3616255"/>
              <a:ext cx="43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IDs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E9FEF-5C9D-48B7-A2B5-21E8DB80DE69}"/>
                </a:ext>
              </a:extLst>
            </p:cNvPr>
            <p:cNvSpPr txBox="1"/>
            <p:nvPr/>
          </p:nvSpPr>
          <p:spPr>
            <a:xfrm>
              <a:off x="4050791" y="3609541"/>
              <a:ext cx="2199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classes &amp; pseudo classes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10EB47-A71F-4B07-B6CF-27587ECD60E6}"/>
                </a:ext>
              </a:extLst>
            </p:cNvPr>
            <p:cNvSpPr txBox="1"/>
            <p:nvPr/>
          </p:nvSpPr>
          <p:spPr>
            <a:xfrm>
              <a:off x="6304937" y="3611773"/>
              <a:ext cx="2723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elements &amp; pseudo elements</a:t>
              </a:r>
              <a:endParaRPr lang="en-US" dirty="0"/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C2AF9B99-B046-43DA-9925-3AEE9A8B0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9458" y="3161172"/>
              <a:ext cx="485392" cy="455083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624BA121-468A-48BB-BC2B-314B4186466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5400000" flipH="1" flipV="1">
              <a:off x="3444552" y="3319444"/>
              <a:ext cx="455080" cy="138543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FD66D598-74F0-45CD-B593-5E319E3FFD1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13502" y="3314127"/>
              <a:ext cx="488405" cy="182497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D361A17-6044-4893-B0FA-5664963515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30092" y="3194498"/>
              <a:ext cx="1720085" cy="455083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C7C0DD5-3165-4933-846B-DD3A4995FEE5}"/>
              </a:ext>
            </a:extLst>
          </p:cNvPr>
          <p:cNvSpPr txBox="1"/>
          <p:nvPr/>
        </p:nvSpPr>
        <p:spPr>
          <a:xfrm>
            <a:off x="457199" y="5313109"/>
            <a:ext cx="4714876" cy="8463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hu-HU" sz="1500" dirty="0"/>
              <a:t>*Elements with inline styles will be the strongest, so their specifity vector will be (1, 0, 0, 0)</a:t>
            </a:r>
          </a:p>
          <a:p>
            <a:pPr algn="l">
              <a:spcAft>
                <a:spcPts val="1200"/>
              </a:spcAft>
            </a:pPr>
            <a:r>
              <a:rPr lang="hu-HU" sz="1500" dirty="0"/>
              <a:t>Unless: !important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9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10FA5E-F475-4C48-A4F3-69D557FBC4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Box Model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2AA06-C2F6-458C-BDC8-CEC3C23F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Understanding box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03B52-E467-43A1-9A0C-DAEB0343A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77" y="1888925"/>
            <a:ext cx="3650803" cy="2709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E2475-C661-4E84-936C-D2F92AABAC75}"/>
              </a:ext>
            </a:extLst>
          </p:cNvPr>
          <p:cNvSpPr/>
          <p:nvPr/>
        </p:nvSpPr>
        <p:spPr>
          <a:xfrm>
            <a:off x="8253225" y="1928459"/>
            <a:ext cx="3599976" cy="2657554"/>
          </a:xfrm>
          <a:prstGeom prst="rect">
            <a:avLst/>
          </a:prstGeom>
          <a:noFill/>
          <a:ln>
            <a:solidFill>
              <a:schemeClr val="accent1">
                <a:lumMod val="10000"/>
              </a:schemeClr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6F2BC2-167E-4C50-9D01-703287CA2E5D}"/>
              </a:ext>
            </a:extLst>
          </p:cNvPr>
          <p:cNvSpPr/>
          <p:nvPr/>
        </p:nvSpPr>
        <p:spPr>
          <a:xfrm>
            <a:off x="9270865" y="2879729"/>
            <a:ext cx="1865074" cy="1047935"/>
          </a:xfrm>
          <a:prstGeom prst="rect">
            <a:avLst/>
          </a:prstGeom>
          <a:noFill/>
          <a:ln>
            <a:solidFill>
              <a:schemeClr val="accent1">
                <a:lumMod val="10000"/>
              </a:schemeClr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6C753-9BFD-4E0C-9CAF-1CEB3A608CE9}"/>
              </a:ext>
            </a:extLst>
          </p:cNvPr>
          <p:cNvSpPr txBox="1"/>
          <p:nvPr/>
        </p:nvSpPr>
        <p:spPr>
          <a:xfrm>
            <a:off x="457200" y="1171852"/>
            <a:ext cx="6546028" cy="30469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/>
              <a:t>The box model is the specification that defines how a box, and its attributes relate to each other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/>
              <a:t>Consists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margin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border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padding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size: width &amp; height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Default behavior (content-box):</a:t>
            </a:r>
            <a:br>
              <a:rPr lang="hu-HU" dirty="0"/>
            </a:br>
            <a:r>
              <a:rPr lang="hu-HU" dirty="0"/>
              <a:t>padding &amp; border are added to content’s width/height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0534-95B4-49EC-A49C-CE0614A55CBB}"/>
              </a:ext>
            </a:extLst>
          </p:cNvPr>
          <p:cNvSpPr txBox="1"/>
          <p:nvPr/>
        </p:nvSpPr>
        <p:spPr>
          <a:xfrm>
            <a:off x="457200" y="5857875"/>
            <a:ext cx="6981826" cy="2308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dirty="0">
                <a:hlinkClick r:id="rId3"/>
              </a:rPr>
              <a:t>https://developer.mozilla.org/en-US/docs/Learn/CSS/Building_blocks/The_box_model</a:t>
            </a:r>
            <a:endParaRPr lang="hu-HU" sz="1500" dirty="0"/>
          </a:p>
        </p:txBody>
      </p:sp>
    </p:spTree>
    <p:extLst>
      <p:ext uri="{BB962C8B-B14F-4D97-AF65-F5344CB8AC3E}">
        <p14:creationId xmlns:p14="http://schemas.microsoft.com/office/powerpoint/2010/main" val="165332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4C354-CCCC-4630-A19A-9945570D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6615"/>
            <a:ext cx="4797425" cy="338554"/>
          </a:xfrm>
        </p:spPr>
        <p:txBody>
          <a:bodyPr/>
          <a:lstStyle/>
          <a:p>
            <a:r>
              <a:rPr lang="hu-HU" dirty="0"/>
              <a:t>Box model in action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D03A45-8825-4D07-A884-85CF0F0D7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Box model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04FE3-1A32-4EF0-B7E6-AEACF442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45" y="1371599"/>
            <a:ext cx="4639293" cy="43207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4EADF3-4C9E-4C52-BCE7-3395911C9422}"/>
              </a:ext>
            </a:extLst>
          </p:cNvPr>
          <p:cNvSpPr/>
          <p:nvPr/>
        </p:nvSpPr>
        <p:spPr>
          <a:xfrm>
            <a:off x="1907051" y="3090766"/>
            <a:ext cx="1888017" cy="107691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64C0A9-EEA0-4EED-91B9-89DF70A92374}"/>
              </a:ext>
            </a:extLst>
          </p:cNvPr>
          <p:cNvSpPr/>
          <p:nvPr/>
        </p:nvSpPr>
        <p:spPr>
          <a:xfrm>
            <a:off x="3832771" y="3090765"/>
            <a:ext cx="959644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7FC193-1C25-45C8-91D0-B170C20D495C}"/>
              </a:ext>
            </a:extLst>
          </p:cNvPr>
          <p:cNvSpPr/>
          <p:nvPr/>
        </p:nvSpPr>
        <p:spPr>
          <a:xfrm>
            <a:off x="1907049" y="1966692"/>
            <a:ext cx="1888017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CE8B48-6A19-42DA-8665-E6AFA324AA7D}"/>
              </a:ext>
            </a:extLst>
          </p:cNvPr>
          <p:cNvSpPr/>
          <p:nvPr/>
        </p:nvSpPr>
        <p:spPr>
          <a:xfrm>
            <a:off x="919408" y="3090765"/>
            <a:ext cx="959644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4798B-9BF0-4FCD-A938-EF7E878A81DD}"/>
              </a:ext>
            </a:extLst>
          </p:cNvPr>
          <p:cNvSpPr/>
          <p:nvPr/>
        </p:nvSpPr>
        <p:spPr>
          <a:xfrm>
            <a:off x="1907049" y="4205128"/>
            <a:ext cx="1888017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CC9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23F24-1DE1-4546-AB99-2DDD228C84FA}"/>
              </a:ext>
            </a:extLst>
          </p:cNvPr>
          <p:cNvSpPr txBox="1"/>
          <p:nvPr/>
        </p:nvSpPr>
        <p:spPr>
          <a:xfrm>
            <a:off x="2152303" y="3245721"/>
            <a:ext cx="1349593" cy="68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.box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7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B34C4F-3D8E-4A03-898F-EF8ED707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6732D2-A7E9-4E85-B9DF-D83CFC527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01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A7C05A-1857-4CD8-90B6-40EE56516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02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25B37C-A6FE-4325-AA9C-3E8C1DFB5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03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D9C736-82F2-479A-8279-D374A0798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04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21EB6-5733-4C07-8F24-2AF6CE962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05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59018-435C-45D3-9D39-20964E5CB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06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283CB89-FD89-4E0A-8C27-BED5C1E07F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/>
              <a:t>Utilities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F86439-99C1-4A3D-8063-1CEDDA59B5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HTML5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7E8D57-C321-4990-82AA-8044A73C73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hu-HU" dirty="0"/>
              <a:t>CSS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396C1-1742-41FB-89DA-735098952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hu-HU" dirty="0"/>
              <a:t>SCSS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1E118DD-C8D9-4486-8E86-39E8DAD135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BFAABAC-35D5-40E7-A0D2-6CBD1C74F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hu-HU" dirty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99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B6B3E-999F-4B88-BFEF-3D60599B95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Box Model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C2C93-DABE-4659-A3B8-D0CEA42E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Box model in action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DE967-A2EE-42F9-887D-5EF4AF8C6723}"/>
              </a:ext>
            </a:extLst>
          </p:cNvPr>
          <p:cNvSpPr txBox="1"/>
          <p:nvPr/>
        </p:nvSpPr>
        <p:spPr>
          <a:xfrm>
            <a:off x="6560598" y="971873"/>
            <a:ext cx="4758431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#box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67DF1-FD48-4C74-97E5-D25899084193}"/>
              </a:ext>
            </a:extLst>
          </p:cNvPr>
          <p:cNvSpPr txBox="1"/>
          <p:nvPr/>
        </p:nvSpPr>
        <p:spPr>
          <a:xfrm>
            <a:off x="6560598" y="4865822"/>
            <a:ext cx="5015884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 is The Box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319FDE-B7E6-4E1D-8EFF-D696C325E000}"/>
              </a:ext>
            </a:extLst>
          </p:cNvPr>
          <p:cNvGrpSpPr/>
          <p:nvPr/>
        </p:nvGrpSpPr>
        <p:grpSpPr>
          <a:xfrm>
            <a:off x="342500" y="1029380"/>
            <a:ext cx="5358368" cy="2340423"/>
            <a:chOff x="338138" y="3537013"/>
            <a:chExt cx="5358368" cy="23404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8CF374-BAEB-4170-80B2-B53F56E94926}"/>
                </a:ext>
              </a:extLst>
            </p:cNvPr>
            <p:cNvSpPr txBox="1"/>
            <p:nvPr/>
          </p:nvSpPr>
          <p:spPr>
            <a:xfrm>
              <a:off x="457200" y="3537013"/>
              <a:ext cx="5174202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hu-HU" dirty="0"/>
                <a:t>Browser default</a:t>
              </a:r>
              <a:endParaRPr lang="en-US" dirty="0"/>
            </a:p>
          </p:txBody>
        </p:sp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EA69B30D-EB49-4E59-A667-BFB15C5EA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65" y="3881068"/>
              <a:ext cx="4123645" cy="1996368"/>
            </a:xfrm>
            <a:prstGeom prst="rect">
              <a:avLst/>
            </a:prstGeom>
          </p:spPr>
        </p:pic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74BE5C5-078B-48CB-8FC3-C47476B3EFD8}"/>
                </a:ext>
              </a:extLst>
            </p:cNvPr>
            <p:cNvSpPr/>
            <p:nvPr/>
          </p:nvSpPr>
          <p:spPr>
            <a:xfrm>
              <a:off x="4760543" y="3890805"/>
              <a:ext cx="166846" cy="1969451"/>
            </a:xfrm>
            <a:prstGeom prst="rightBrac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2BD6F220-EE58-48B0-97F1-863C5EB1C874}"/>
                </a:ext>
              </a:extLst>
            </p:cNvPr>
            <p:cNvSpPr/>
            <p:nvPr/>
          </p:nvSpPr>
          <p:spPr>
            <a:xfrm>
              <a:off x="3463925" y="4345781"/>
              <a:ext cx="150396" cy="1062038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0CBB6726-F930-42E5-83D7-B60D3142CF1A}"/>
                </a:ext>
              </a:extLst>
            </p:cNvPr>
            <p:cNvSpPr/>
            <p:nvPr/>
          </p:nvSpPr>
          <p:spPr>
            <a:xfrm flipH="1">
              <a:off x="944326" y="4306285"/>
              <a:ext cx="88502" cy="1147586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F2044795-EFAC-40EF-A5D1-457531682D2C}"/>
                </a:ext>
              </a:extLst>
            </p:cNvPr>
            <p:cNvSpPr/>
            <p:nvPr/>
          </p:nvSpPr>
          <p:spPr>
            <a:xfrm rot="5400000">
              <a:off x="2185909" y="4336331"/>
              <a:ext cx="135888" cy="2369344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2FF0824-5EE4-4A15-9F8A-C8494FBCC12E}"/>
                </a:ext>
              </a:extLst>
            </p:cNvPr>
            <p:cNvSpPr/>
            <p:nvPr/>
          </p:nvSpPr>
          <p:spPr>
            <a:xfrm rot="16200000" flipV="1">
              <a:off x="2184718" y="3070895"/>
              <a:ext cx="135887" cy="2290764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955318-B11B-43D7-8E05-D70FD6E0B341}"/>
                </a:ext>
              </a:extLst>
            </p:cNvPr>
            <p:cNvSpPr txBox="1"/>
            <p:nvPr/>
          </p:nvSpPr>
          <p:spPr>
            <a:xfrm>
              <a:off x="3614321" y="4783197"/>
              <a:ext cx="1077947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l"/>
              <a:r>
                <a:rPr lang="hu-HU" sz="1200" dirty="0"/>
                <a:t>100px + 2*15px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13FD74-5006-41BD-A0AB-394588A8AA17}"/>
                </a:ext>
              </a:extLst>
            </p:cNvPr>
            <p:cNvSpPr txBox="1"/>
            <p:nvPr/>
          </p:nvSpPr>
          <p:spPr>
            <a:xfrm>
              <a:off x="338138" y="4690864"/>
              <a:ext cx="5932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0" rIns="18288" bIns="0" rtlCol="0">
              <a:spAutoFit/>
            </a:bodyPr>
            <a:lstStyle/>
            <a:p>
              <a:pPr algn="l"/>
              <a:r>
                <a:rPr lang="hu-HU" sz="1200" dirty="0"/>
                <a:t> + 2*5px</a:t>
              </a:r>
            </a:p>
            <a:p>
              <a:pPr algn="l"/>
              <a:r>
                <a:rPr lang="hu-HU" sz="1200" dirty="0"/>
                <a:t>= 140px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B698CD-205C-4EC8-A142-0153CE3A949C}"/>
                </a:ext>
              </a:extLst>
            </p:cNvPr>
            <p:cNvSpPr txBox="1"/>
            <p:nvPr/>
          </p:nvSpPr>
          <p:spPr>
            <a:xfrm>
              <a:off x="1562101" y="3949361"/>
              <a:ext cx="1336792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sz="1200" dirty="0"/>
                <a:t>500px / 2 + 2*15px</a:t>
              </a:r>
              <a:endParaRPr 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F62AFD-40BD-4604-9650-F39C3BA38DFD}"/>
                </a:ext>
              </a:extLst>
            </p:cNvPr>
            <p:cNvSpPr txBox="1"/>
            <p:nvPr/>
          </p:nvSpPr>
          <p:spPr>
            <a:xfrm>
              <a:off x="1643063" y="5612019"/>
              <a:ext cx="1255829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sz="1200" dirty="0"/>
                <a:t>+ 2*5px = 290px</a:t>
              </a:r>
              <a:endParaRPr 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2A677F-D90D-45D7-BAFA-7DF4ACEC7C9D}"/>
                </a:ext>
              </a:extLst>
            </p:cNvPr>
            <p:cNvSpPr txBox="1"/>
            <p:nvPr/>
          </p:nvSpPr>
          <p:spPr>
            <a:xfrm>
              <a:off x="4995664" y="4404157"/>
              <a:ext cx="70084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l"/>
              <a:r>
                <a:rPr lang="hu-HU" sz="1200" dirty="0"/>
                <a:t>      140px</a:t>
              </a:r>
              <a:br>
                <a:rPr lang="hu-HU" sz="1200" dirty="0"/>
              </a:br>
              <a:r>
                <a:rPr lang="hu-HU" sz="1200" dirty="0"/>
                <a:t>    2*50px</a:t>
              </a:r>
              <a:br>
                <a:rPr lang="hu-HU" sz="1200" dirty="0"/>
              </a:br>
              <a:r>
                <a:rPr lang="hu-HU" sz="1200" dirty="0"/>
                <a:t> +   2*1px</a:t>
              </a:r>
              <a:br>
                <a:rPr lang="hu-HU" sz="1200" dirty="0"/>
              </a:br>
              <a:r>
                <a:rPr lang="hu-HU" sz="1200" dirty="0"/>
                <a:t>-------------</a:t>
              </a:r>
              <a:br>
                <a:rPr lang="hu-HU" sz="1200" dirty="0"/>
              </a:br>
              <a:r>
                <a:rPr lang="hu-HU" sz="1200" dirty="0"/>
                <a:t>      242px</a:t>
              </a:r>
              <a:endParaRPr lang="en-US" sz="12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E5E7C-0E59-4C24-9DAB-22AAAEBBC00C}"/>
              </a:ext>
            </a:extLst>
          </p:cNvPr>
          <p:cNvGrpSpPr/>
          <p:nvPr/>
        </p:nvGrpSpPr>
        <p:grpSpPr>
          <a:xfrm>
            <a:off x="457200" y="3858959"/>
            <a:ext cx="5232940" cy="2122555"/>
            <a:chOff x="457198" y="977021"/>
            <a:chExt cx="5232940" cy="21225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110217-3E7B-4ACD-9B22-A1D30DA73BC5}"/>
                </a:ext>
              </a:extLst>
            </p:cNvPr>
            <p:cNvSpPr txBox="1"/>
            <p:nvPr/>
          </p:nvSpPr>
          <p:spPr>
            <a:xfrm>
              <a:off x="457198" y="977021"/>
              <a:ext cx="5174203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hu-HU" dirty="0"/>
                <a:t>box-sizing: "border-box"</a:t>
              </a:r>
              <a:endParaRPr lang="en-US" dirty="0"/>
            </a:p>
          </p:txBody>
        </p:sp>
        <p:pic>
          <p:nvPicPr>
            <p:cNvPr id="19" name="Picture 18" descr="Shape, rectangle&#10;&#10;Description automatically generated">
              <a:extLst>
                <a:ext uri="{FF2B5EF4-FFF2-40B4-BE49-F238E27FC236}">
                  <a16:creationId xmlns:a16="http://schemas.microsoft.com/office/drawing/2014/main" id="{4819F283-3976-4EB1-BE11-0A2F9F86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66" y="1423832"/>
              <a:ext cx="4123644" cy="1675744"/>
            </a:xfrm>
            <a:prstGeom prst="rect">
              <a:avLst/>
            </a:prstGeom>
          </p:spPr>
        </p:pic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2500548-E00E-4D5F-A552-A61330AFE5C6}"/>
                </a:ext>
              </a:extLst>
            </p:cNvPr>
            <p:cNvSpPr/>
            <p:nvPr/>
          </p:nvSpPr>
          <p:spPr>
            <a:xfrm>
              <a:off x="4754175" y="1423831"/>
              <a:ext cx="166846" cy="1660019"/>
            </a:xfrm>
            <a:prstGeom prst="rightBrac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DDAE3CE5-342D-4439-9618-370AB7B2C8E8}"/>
                </a:ext>
              </a:extLst>
            </p:cNvPr>
            <p:cNvSpPr/>
            <p:nvPr/>
          </p:nvSpPr>
          <p:spPr>
            <a:xfrm>
              <a:off x="3157520" y="1854922"/>
              <a:ext cx="150396" cy="805239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1FFA7718-7106-4EF5-A3DE-6E671800B214}"/>
                </a:ext>
              </a:extLst>
            </p:cNvPr>
            <p:cNvSpPr/>
            <p:nvPr/>
          </p:nvSpPr>
          <p:spPr>
            <a:xfrm rot="16200000" flipV="1">
              <a:off x="2023180" y="748129"/>
              <a:ext cx="135887" cy="2028053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40E647-6AEE-4BE4-83D7-24981F94968F}"/>
                </a:ext>
              </a:extLst>
            </p:cNvPr>
            <p:cNvSpPr txBox="1"/>
            <p:nvPr/>
          </p:nvSpPr>
          <p:spPr>
            <a:xfrm>
              <a:off x="3363415" y="2179626"/>
              <a:ext cx="520299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ctr"/>
              <a:r>
                <a:rPr lang="hu-HU" sz="1200" dirty="0"/>
                <a:t>100px</a:t>
              </a:r>
              <a:endParaRPr 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04A8D2-23A8-45BD-820B-872B396F0041}"/>
                </a:ext>
              </a:extLst>
            </p:cNvPr>
            <p:cNvSpPr txBox="1"/>
            <p:nvPr/>
          </p:nvSpPr>
          <p:spPr>
            <a:xfrm>
              <a:off x="1385469" y="1477047"/>
              <a:ext cx="1411308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sz="1200" dirty="0"/>
                <a:t>500px * 50% = 250px</a:t>
              </a:r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94AB5C-EDB6-45AA-B11B-6FDF4534FCE6}"/>
                </a:ext>
              </a:extLst>
            </p:cNvPr>
            <p:cNvSpPr txBox="1"/>
            <p:nvPr/>
          </p:nvSpPr>
          <p:spPr>
            <a:xfrm>
              <a:off x="4989296" y="1921458"/>
              <a:ext cx="70084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l"/>
              <a:r>
                <a:rPr lang="hu-HU" sz="1200" dirty="0"/>
                <a:t>      100px</a:t>
              </a:r>
              <a:br>
                <a:rPr lang="hu-HU" sz="1200" dirty="0"/>
              </a:br>
              <a:r>
                <a:rPr lang="hu-HU" sz="1200" dirty="0"/>
                <a:t>    2*50px</a:t>
              </a:r>
              <a:br>
                <a:rPr lang="hu-HU" sz="1200" dirty="0"/>
              </a:br>
              <a:r>
                <a:rPr lang="hu-HU" sz="1200" dirty="0"/>
                <a:t> +   2*1px</a:t>
              </a:r>
              <a:br>
                <a:rPr lang="hu-HU" sz="1200" dirty="0"/>
              </a:br>
              <a:r>
                <a:rPr lang="hu-HU" sz="1200" dirty="0"/>
                <a:t>-------------</a:t>
              </a:r>
              <a:br>
                <a:rPr lang="hu-HU" sz="1200" dirty="0"/>
              </a:br>
              <a:r>
                <a:rPr lang="hu-HU" sz="1200" dirty="0"/>
                <a:t>      202px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841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F66BB-3FBE-43E4-AB43-E2CAC545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methods do we have?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C9D5B8-D859-473F-9999-B7E39BB744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5EF0FF6-119D-4F86-AC70-31BE1F43C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084026"/>
              </p:ext>
            </p:extLst>
          </p:nvPr>
        </p:nvGraphicFramePr>
        <p:xfrm>
          <a:off x="1993900" y="1304926"/>
          <a:ext cx="8128000" cy="430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97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355E9-AF8F-4DF7-8A1B-922C99F652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D3E5A-CC9C-4DD8-9DF6-30EBC5FA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Margin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1B5AE-2966-4059-B16F-8D40CDB41E28}"/>
              </a:ext>
            </a:extLst>
          </p:cNvPr>
          <p:cNvSpPr txBox="1"/>
          <p:nvPr/>
        </p:nvSpPr>
        <p:spPr>
          <a:xfrm>
            <a:off x="457200" y="1047750"/>
            <a:ext cx="4797425" cy="397031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Move the element away from its position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Margin collision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Not included in the click region</a:t>
            </a:r>
          </a:p>
          <a:p>
            <a:pPr algn="l">
              <a:spcAft>
                <a:spcPts val="500"/>
              </a:spcAft>
            </a:pPr>
            <a:endParaRPr lang="hu-HU" sz="1600" dirty="0"/>
          </a:p>
          <a:p>
            <a:pPr algn="l">
              <a:spcAft>
                <a:spcPts val="500"/>
              </a:spcAft>
            </a:pPr>
            <a:r>
              <a:rPr lang="hu-HU" sz="1600" dirty="0"/>
              <a:t>Center horizontally with margin: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width attribute</a:t>
            </a:r>
            <a:endParaRPr lang="en-US" sz="1600" dirty="0"/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left and right margin to auto</a:t>
            </a:r>
          </a:p>
          <a:p>
            <a:pPr algn="l">
              <a:spcAft>
                <a:spcPts val="500"/>
              </a:spcAft>
            </a:pPr>
            <a:endParaRPr lang="hu-HU" sz="1600" dirty="0"/>
          </a:p>
          <a:p>
            <a:pPr algn="l">
              <a:spcAft>
                <a:spcPts val="500"/>
              </a:spcAft>
            </a:pPr>
            <a:r>
              <a:rPr lang="hu-HU" sz="1600" dirty="0"/>
              <a:t>Align right / left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width attribute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only margin-left or margin-right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hu-HU" sz="1600" dirty="0"/>
          </a:p>
          <a:p>
            <a:pPr algn="l">
              <a:spcAft>
                <a:spcPts val="500"/>
              </a:spcAft>
            </a:pPr>
            <a:r>
              <a:rPr lang="hu-HU" sz="1600" dirty="0"/>
              <a:t>Negative margins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40FA1-8037-4409-A9C7-3128C2415EB6}"/>
              </a:ext>
            </a:extLst>
          </p:cNvPr>
          <p:cNvSpPr txBox="1"/>
          <p:nvPr/>
        </p:nvSpPr>
        <p:spPr>
          <a:xfrm>
            <a:off x="6581775" y="326744"/>
            <a:ext cx="5153025" cy="406265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.blog-list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.blog-post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"blog-list"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"blog-post"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2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super interesting article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"blog-post"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2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super interesting article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"blog-post"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2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super interesting article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474B74BA-F88B-4459-8F49-5F9BC707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4635632"/>
            <a:ext cx="3200847" cy="1543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9D73F-752E-422F-82E2-53A36AE11432}"/>
              </a:ext>
            </a:extLst>
          </p:cNvPr>
          <p:cNvSpPr txBox="1"/>
          <p:nvPr/>
        </p:nvSpPr>
        <p:spPr>
          <a:xfrm>
            <a:off x="457200" y="5347900"/>
            <a:ext cx="5153026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The definite guide to using negative margins</a:t>
            </a:r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>
                <a:hlinkClick r:id="rId4"/>
              </a:rPr>
              <a:t>Methods to center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18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1ACDE4-353B-4C5A-BC77-F4C45BC94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BF332-1CEA-4449-823E-4FA5E29A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C4EAE-E8F6-4D3C-A5A7-DE48ADDA57AB}"/>
              </a:ext>
            </a:extLst>
          </p:cNvPr>
          <p:cNvSpPr txBox="1"/>
          <p:nvPr/>
        </p:nvSpPr>
        <p:spPr>
          <a:xfrm>
            <a:off x="457200" y="1085850"/>
            <a:ext cx="5172075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b="1" dirty="0"/>
              <a:t>Document flow: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regular way how the elements will be displayed. It reflects the order of the elements written in the HTML file</a:t>
            </a:r>
          </a:p>
          <a:p>
            <a:pPr algn="l"/>
            <a:endParaRPr lang="hu-HU" dirty="0"/>
          </a:p>
          <a:p>
            <a:pPr algn="l"/>
            <a:r>
              <a:rPr lang="hu-HU" b="1" dirty="0"/>
              <a:t>Floating: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Moving an element horizontally to the furthermost position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Elements will use only the space the need</a:t>
            </a:r>
            <a:br>
              <a:rPr lang="hu-HU" dirty="0"/>
            </a:br>
            <a:r>
              <a:rPr lang="hu-HU" dirty="0"/>
              <a:t>e.g: block level elements will NOT take up the whole horizontal space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The element will NOT be taken out of the normal 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The parent containers will NOT adapt to the floated elements’ height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Thus needs to be cleared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442B8-E18C-4D28-BEB6-F531D3034803}"/>
              </a:ext>
            </a:extLst>
          </p:cNvPr>
          <p:cNvSpPr txBox="1"/>
          <p:nvPr/>
        </p:nvSpPr>
        <p:spPr>
          <a:xfrm>
            <a:off x="6562727" y="2736502"/>
            <a:ext cx="4933950" cy="138499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|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5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FBAC-6A5A-47D3-9301-8743E6086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D6773-EFE9-4DCD-A2D1-A071040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9B27F-FB46-4B40-B3C5-0C59375377FB}"/>
              </a:ext>
            </a:extLst>
          </p:cNvPr>
          <p:cNvSpPr txBox="1"/>
          <p:nvPr/>
        </p:nvSpPr>
        <p:spPr>
          <a:xfrm>
            <a:off x="6600825" y="457200"/>
            <a:ext cx="4933950" cy="58169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952DC46-D944-4EFA-85F3-E9B4D2DB8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450896"/>
            <a:ext cx="3829584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4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553140-130D-4878-BFC3-8939510A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450896"/>
            <a:ext cx="3829584" cy="382958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FBAC-6A5A-47D3-9301-8743E6086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D6773-EFE9-4DCD-A2D1-A071040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 - right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9B27F-FB46-4B40-B3C5-0C59375377FB}"/>
              </a:ext>
            </a:extLst>
          </p:cNvPr>
          <p:cNvSpPr txBox="1"/>
          <p:nvPr/>
        </p:nvSpPr>
        <p:spPr>
          <a:xfrm>
            <a:off x="6600825" y="457200"/>
            <a:ext cx="4933950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8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981A-5B7A-4379-B48E-FC5975BC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 - clearing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15408C-9845-439A-9D3C-3FD228AC68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1B721-476E-41CB-B7C4-5C8484C5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1739654"/>
            <a:ext cx="5146546" cy="3384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675B7-84DD-4D3D-A547-0F870DEC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0130"/>
            <a:ext cx="5286375" cy="3397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2231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FBAC-6A5A-47D3-9301-8743E6086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D6773-EFE9-4DCD-A2D1-A071040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 – clearing – clearfix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9B27F-FB46-4B40-B3C5-0C59375377FB}"/>
              </a:ext>
            </a:extLst>
          </p:cNvPr>
          <p:cNvSpPr txBox="1"/>
          <p:nvPr/>
        </p:nvSpPr>
        <p:spPr>
          <a:xfrm>
            <a:off x="6667500" y="1000125"/>
            <a:ext cx="4933950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en-US" b="0" strike="sng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strike="sng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strike="sng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b="0" strike="sng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.clear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fix::after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B831AC9-3ECB-4FE1-B143-DF0D6DA72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340131"/>
            <a:ext cx="3829584" cy="97168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92FDC7B-DB3E-4A46-8F32-46FCD90C0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3936446"/>
            <a:ext cx="382958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5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CAA0FC-019A-4DFB-9BCC-183FE1A9A1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D5D2E-EB26-4859-B27E-B780B04B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Position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1DE09-D017-4AFA-9A7A-4EA0508F3613}"/>
              </a:ext>
            </a:extLst>
          </p:cNvPr>
          <p:cNvSpPr txBox="1"/>
          <p:nvPr/>
        </p:nvSpPr>
        <p:spPr>
          <a:xfrm>
            <a:off x="457200" y="1171575"/>
            <a:ext cx="5238750" cy="470898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b="1" dirty="0"/>
              <a:t>Natural:</a:t>
            </a:r>
            <a:r>
              <a:rPr lang="hu-HU" dirty="0"/>
              <a:t> static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Position the element to its natural place, in the normal document 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Not affected by top, bottom, left, right properties</a:t>
            </a:r>
          </a:p>
          <a:p>
            <a:pPr algn="l"/>
            <a:endParaRPr lang="hu-HU" dirty="0"/>
          </a:p>
          <a:p>
            <a:pPr algn="l"/>
            <a:r>
              <a:rPr lang="hu-HU" b="1" dirty="0"/>
              <a:t>Offset:</a:t>
            </a:r>
            <a:r>
              <a:rPr lang="hu-HU" dirty="0"/>
              <a:t> relative | absolute | fixed | sticky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Creates positioning context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If no offset parent is defined then the topmost tag will act as the offset parent</a:t>
            </a:r>
          </a:p>
          <a:p>
            <a:pPr algn="l"/>
            <a:endParaRPr lang="hu-HU" dirty="0"/>
          </a:p>
          <a:p>
            <a:pPr algn="l"/>
            <a:r>
              <a:rPr lang="hu-HU" b="1" dirty="0"/>
              <a:t>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Relative:</a:t>
            </a:r>
            <a:r>
              <a:rPr lang="hu-HU" dirty="0"/>
              <a:t> relative to its normal position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Absolute:</a:t>
            </a:r>
            <a:r>
              <a:rPr lang="hu-HU" dirty="0"/>
              <a:t> relative positioned to the nearest not static ancestor – body if no other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Fixed:</a:t>
            </a:r>
            <a:r>
              <a:rPr lang="hu-HU" dirty="0"/>
              <a:t> relative positioned to the browser window – scroll does not affect its placement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Sticky:</a:t>
            </a:r>
            <a:r>
              <a:rPr lang="hu-HU" dirty="0"/>
              <a:t> combined static and fixed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B4A6E-0253-4CBB-B595-49577F0AC5C8}"/>
              </a:ext>
            </a:extLst>
          </p:cNvPr>
          <p:cNvSpPr txBox="1"/>
          <p:nvPr/>
        </p:nvSpPr>
        <p:spPr>
          <a:xfrm>
            <a:off x="6667500" y="1171575"/>
            <a:ext cx="4797425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static</a:t>
            </a:r>
            <a:endParaRPr lang="hu-HU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sticky</a:t>
            </a:r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Connected attributes: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38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6331F0-9F6E-4A69-A6EC-C5AD041C2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0D302-25D7-4D68-827B-5F00EF42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Position – gallery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1AC75-F0DF-4E0C-9D24-E2CC98B24B01}"/>
              </a:ext>
            </a:extLst>
          </p:cNvPr>
          <p:cNvSpPr txBox="1"/>
          <p:nvPr/>
        </p:nvSpPr>
        <p:spPr>
          <a:xfrm>
            <a:off x="6619881" y="440248"/>
            <a:ext cx="4570410" cy="59246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.gallery-item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56.25%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.gallery-item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.gallery-item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.description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.75em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"gallery-item"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"https://placeimg.com/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1920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1080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/tech"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Tech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3451E737-D651-4D4C-947C-90638F28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175"/>
            <a:ext cx="5165848" cy="29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8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41F29A-A898-4B19-A81C-0C2C9D31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UI Developer utilities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CFC85-6320-4FD6-BAAC-29B969FB4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Essential tools for User Interface &amp; Front-End development in 202</a:t>
            </a:r>
            <a:r>
              <a:rPr lang="en-US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50A26B-F1AB-4192-A607-A9CEF7D1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Flexbox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97D0F-D293-43FE-88D2-B0AE094D28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69D4031-2197-4751-93FE-FE15D777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92" y="2769975"/>
            <a:ext cx="6614884" cy="1318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1583E-9999-41C2-A2CE-73B182591585}"/>
              </a:ext>
            </a:extLst>
          </p:cNvPr>
          <p:cNvSpPr txBox="1"/>
          <p:nvPr/>
        </p:nvSpPr>
        <p:spPr>
          <a:xfrm>
            <a:off x="542926" y="1366464"/>
            <a:ext cx="6838950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Flexbox Layout module aims at providing a more efficient way to layout, align and distribute space among items in a container, even when their size is unknown and/or dynamic (thus the word "flex")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B7A4F-8E38-4798-BE43-2A08991F3F40}"/>
              </a:ext>
            </a:extLst>
          </p:cNvPr>
          <p:cNvSpPr txBox="1"/>
          <p:nvPr/>
        </p:nvSpPr>
        <p:spPr>
          <a:xfrm>
            <a:off x="542925" y="4660539"/>
            <a:ext cx="6838951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Flexbox layout is most appropriate to the components of an application, and small-scale layouts, while the </a:t>
            </a:r>
            <a:r>
              <a:rPr lang="en-US" dirty="0">
                <a:hlinkClick r:id="rId3"/>
              </a:rPr>
              <a:t>Grid</a:t>
            </a:r>
            <a:r>
              <a:rPr lang="en-US" dirty="0"/>
              <a:t> layout is intended for larger scale layouts.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D4C56-E55D-4DD9-9FA9-07E7953E65FC}"/>
              </a:ext>
            </a:extLst>
          </p:cNvPr>
          <p:cNvSpPr txBox="1"/>
          <p:nvPr/>
        </p:nvSpPr>
        <p:spPr>
          <a:xfrm>
            <a:off x="8448675" y="1213008"/>
            <a:ext cx="3514725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 properties:</a:t>
            </a: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flex-flow</a:t>
            </a:r>
            <a:endParaRPr lang="hu-HU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align-content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gap, row-gap, column-gap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 properties</a:t>
            </a: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flex-shrink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flex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6C09C-2CD9-4C93-B562-454D4D625A96}"/>
              </a:ext>
            </a:extLst>
          </p:cNvPr>
          <p:cNvSpPr txBox="1"/>
          <p:nvPr/>
        </p:nvSpPr>
        <p:spPr>
          <a:xfrm>
            <a:off x="457200" y="5886450"/>
            <a:ext cx="692467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https://css-tricks.com/snippets/css/a-guide-to-flexbox/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57771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449A-A1B6-4102-BB16-1FDB6850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Browsers default styles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BE8EB-02DB-4927-8ACD-ADA877FD38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Reset / normalize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00D94-CB98-4341-BAB6-5C9E3CEEB859}"/>
              </a:ext>
            </a:extLst>
          </p:cNvPr>
          <p:cNvSpPr txBox="1"/>
          <p:nvPr/>
        </p:nvSpPr>
        <p:spPr>
          <a:xfrm>
            <a:off x="457199" y="1296140"/>
            <a:ext cx="11274551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Not all browsers apply the same default rules – they may be similar, but not exact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It can be difficult to provide the same designs in each browser if the basic rules are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Every tag has its’ own margin/padding/font-size or display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Could cause a lot of effort to simply override default values each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Reset to a specific value for each tag (nullify)</a:t>
            </a:r>
            <a:br>
              <a:rPr lang="hu-HU" dirty="0"/>
            </a:br>
            <a:r>
              <a:rPr lang="en-US" dirty="0">
                <a:hlinkClick r:id="rId2"/>
              </a:rPr>
              <a:t>https://meyerweb.com/eric/tools/css/reset/index.html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Normalize: set a standard value across browsers</a:t>
            </a:r>
            <a:br>
              <a:rPr lang="hu-HU" dirty="0"/>
            </a:br>
            <a:r>
              <a:rPr lang="hu-HU" dirty="0">
                <a:hlinkClick r:id="rId3"/>
              </a:rPr>
              <a:t>https://necolas.github.io/normalize.css/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algn="ctr"/>
            <a:r>
              <a:rPr lang="hu-HU" b="1" dirty="0"/>
              <a:t>CSS reset style sheet should always go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F1B28-D89E-45CC-9221-D89D9C8A9859}"/>
              </a:ext>
            </a:extLst>
          </p:cNvPr>
          <p:cNvSpPr txBox="1"/>
          <p:nvPr/>
        </p:nvSpPr>
        <p:spPr>
          <a:xfrm>
            <a:off x="457198" y="5983550"/>
            <a:ext cx="1127455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http://web.simmons.edu/~grovesd/comm244/notes/week4/css-reset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43111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1246F-65DE-4023-B830-9F5B005C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SCSS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8932-91E3-4D95-9B17-76548F14C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CSS preprocessors</a:t>
            </a:r>
          </a:p>
          <a:p>
            <a:r>
              <a:rPr lang="hu-HU" dirty="0"/>
              <a:t>Sass and Less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32C166-7F6E-4F23-8CA7-13A03CCB8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874" y="1847612"/>
            <a:ext cx="3648075" cy="27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8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91B889-319D-49DA-AFC3-DE120D40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preprocessors: Sass &amp; 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5EAA8-A966-49C9-BA24-3F9614F9B5B7}"/>
              </a:ext>
            </a:extLst>
          </p:cNvPr>
          <p:cNvSpPr txBox="1"/>
          <p:nvPr/>
        </p:nvSpPr>
        <p:spPr>
          <a:xfrm>
            <a:off x="457200" y="1362075"/>
            <a:ext cx="10010775" cy="298543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A program that lets you generate CSS from the preprocessor’s own unique syntax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Add some features that don’t exists in pure CSS (e.g. mixin, nesting or inheritance selector)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Makes the CSS structure more readable and easier to maintain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Needs a compiler to turn SCSS code into pure CSS</a:t>
            </a:r>
          </a:p>
          <a:p>
            <a:pPr marL="285750" indent="-28575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Additional features: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minify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join files into one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splitting into common &amp; page-specific css</a:t>
            </a:r>
          </a:p>
        </p:txBody>
      </p:sp>
    </p:spTree>
    <p:extLst>
      <p:ext uri="{BB962C8B-B14F-4D97-AF65-F5344CB8AC3E}">
        <p14:creationId xmlns:p14="http://schemas.microsoft.com/office/powerpoint/2010/main" val="4189036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E570A-D1EF-4A50-85D4-3FAFD1CA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variables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EC6C47-94AF-4715-AE5E-708686BDD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E79C4-3CD8-4429-9494-AE2CE99CFBCD}"/>
              </a:ext>
            </a:extLst>
          </p:cNvPr>
          <p:cNvSpPr txBox="1"/>
          <p:nvPr/>
        </p:nvSpPr>
        <p:spPr>
          <a:xfrm>
            <a:off x="6744774" y="1644931"/>
            <a:ext cx="4670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:root {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#333;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body</a:t>
            </a:r>
            <a:r>
              <a:rPr lang="hu-HU" dirty="0">
                <a:latin typeface="Consolas" panose="020B0609020204030204" pitchFamily="49" charset="0"/>
              </a:rPr>
              <a:t> {</a:t>
            </a:r>
          </a:p>
          <a:p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    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var(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B9254B-4B17-4D82-867F-FA6016E5F6CD}"/>
              </a:ext>
            </a:extLst>
          </p:cNvPr>
          <p:cNvGrpSpPr/>
          <p:nvPr/>
        </p:nvGrpSpPr>
        <p:grpSpPr>
          <a:xfrm>
            <a:off x="714656" y="1644931"/>
            <a:ext cx="4899066" cy="1477328"/>
            <a:chOff x="739733" y="2159705"/>
            <a:chExt cx="4899066" cy="14773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84D9-5C56-4B97-8BBE-C178A3D84E63}"/>
                </a:ext>
              </a:extLst>
            </p:cNvPr>
            <p:cNvSpPr txBox="1"/>
            <p:nvPr/>
          </p:nvSpPr>
          <p:spPr>
            <a:xfrm>
              <a:off x="1316734" y="2159705"/>
              <a:ext cx="43220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$pimary-color: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#333;</a:t>
              </a:r>
            </a:p>
            <a:p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body</a:t>
              </a:r>
              <a:r>
                <a:rPr lang="hu-HU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    </a:t>
              </a: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$primary-color;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010EF365-1619-41ED-BEA4-5116C906D304}"/>
                </a:ext>
              </a:extLst>
            </p:cNvPr>
            <p:cNvSpPr txBox="1">
              <a:spLocks/>
            </p:cNvSpPr>
            <p:nvPr/>
          </p:nvSpPr>
          <p:spPr>
            <a:xfrm>
              <a:off x="739733" y="2174459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127D241-7CD5-43DB-952F-A35AD0E6F51B}"/>
              </a:ext>
            </a:extLst>
          </p:cNvPr>
          <p:cNvSpPr txBox="1">
            <a:spLocks/>
          </p:cNvSpPr>
          <p:nvPr/>
        </p:nvSpPr>
        <p:spPr>
          <a:xfrm>
            <a:off x="6250921" y="1653330"/>
            <a:ext cx="423834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8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E570A-D1EF-4A50-85D4-3FAFD1CA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variables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EC6C47-94AF-4715-AE5E-708686BDD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E79C4-3CD8-4429-9494-AE2CE99CFBCD}"/>
              </a:ext>
            </a:extLst>
          </p:cNvPr>
          <p:cNvSpPr txBox="1"/>
          <p:nvPr/>
        </p:nvSpPr>
        <p:spPr>
          <a:xfrm>
            <a:off x="6744775" y="1644931"/>
            <a:ext cx="4670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:root {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#333;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body</a:t>
            </a:r>
            <a:r>
              <a:rPr lang="hu-HU" dirty="0">
                <a:latin typeface="Consolas" panose="020B0609020204030204" pitchFamily="49" charset="0"/>
              </a:rPr>
              <a:t> {</a:t>
            </a:r>
          </a:p>
          <a:p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    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var(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B9254B-4B17-4D82-867F-FA6016E5F6CD}"/>
              </a:ext>
            </a:extLst>
          </p:cNvPr>
          <p:cNvGrpSpPr/>
          <p:nvPr/>
        </p:nvGrpSpPr>
        <p:grpSpPr>
          <a:xfrm>
            <a:off x="714656" y="1644931"/>
            <a:ext cx="4899066" cy="1477328"/>
            <a:chOff x="739733" y="2159705"/>
            <a:chExt cx="4899066" cy="14773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84D9-5C56-4B97-8BBE-C178A3D84E63}"/>
                </a:ext>
              </a:extLst>
            </p:cNvPr>
            <p:cNvSpPr txBox="1"/>
            <p:nvPr/>
          </p:nvSpPr>
          <p:spPr>
            <a:xfrm>
              <a:off x="1316734" y="2159705"/>
              <a:ext cx="43220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$pimary-color: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#333;</a:t>
              </a:r>
            </a:p>
            <a:p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body</a:t>
              </a:r>
              <a:r>
                <a:rPr lang="hu-HU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    </a:t>
              </a: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$primary-color;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010EF365-1619-41ED-BEA4-5116C906D304}"/>
                </a:ext>
              </a:extLst>
            </p:cNvPr>
            <p:cNvSpPr txBox="1">
              <a:spLocks/>
            </p:cNvSpPr>
            <p:nvPr/>
          </p:nvSpPr>
          <p:spPr>
            <a:xfrm>
              <a:off x="739733" y="2174459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D4AC259-FAD1-4606-A45F-9492F20DC219}"/>
              </a:ext>
            </a:extLst>
          </p:cNvPr>
          <p:cNvSpPr txBox="1">
            <a:spLocks/>
          </p:cNvSpPr>
          <p:nvPr/>
        </p:nvSpPr>
        <p:spPr>
          <a:xfrm>
            <a:off x="6250921" y="1653330"/>
            <a:ext cx="423834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4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E570A-D1EF-4A50-85D4-3FAFD1CA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nesting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EC6C47-94AF-4715-AE5E-708686BDD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D422E-5665-4B65-A5FD-9E88757DFE1A}"/>
              </a:ext>
            </a:extLst>
          </p:cNvPr>
          <p:cNvGrpSpPr/>
          <p:nvPr/>
        </p:nvGrpSpPr>
        <p:grpSpPr>
          <a:xfrm>
            <a:off x="727317" y="1653330"/>
            <a:ext cx="5244858" cy="2862322"/>
            <a:chOff x="727317" y="1351483"/>
            <a:chExt cx="5244858" cy="28623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6190AB-3D88-4E8F-9375-D645D094034A}"/>
                </a:ext>
              </a:extLst>
            </p:cNvPr>
            <p:cNvSpPr/>
            <p:nvPr/>
          </p:nvSpPr>
          <p:spPr>
            <a:xfrm>
              <a:off x="1337283" y="1351483"/>
              <a:ext cx="4634892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…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li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…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…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	&amp;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:hover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E4AB3556-6D43-44C3-B39F-68373F3E70DB}"/>
                </a:ext>
              </a:extLst>
            </p:cNvPr>
            <p:cNvSpPr txBox="1">
              <a:spLocks/>
            </p:cNvSpPr>
            <p:nvPr/>
          </p:nvSpPr>
          <p:spPr>
            <a:xfrm>
              <a:off x="727317" y="1351483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1E0BD4-6654-417F-B179-6152CD324898}"/>
              </a:ext>
            </a:extLst>
          </p:cNvPr>
          <p:cNvGrpSpPr/>
          <p:nvPr/>
        </p:nvGrpSpPr>
        <p:grpSpPr>
          <a:xfrm>
            <a:off x="6250921" y="1653330"/>
            <a:ext cx="4663347" cy="1200329"/>
            <a:chOff x="7068404" y="1513408"/>
            <a:chExt cx="4663347" cy="12003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FC26A8-E8B9-4029-8716-8DD648CDDA7A}"/>
                </a:ext>
              </a:extLst>
            </p:cNvPr>
            <p:cNvSpPr/>
            <p:nvPr/>
          </p:nvSpPr>
          <p:spPr>
            <a:xfrm>
              <a:off x="7585304" y="1513408"/>
              <a:ext cx="414644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 li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hu-HU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 li 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hu-HU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 li a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:hover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endParaRPr lang="hu-H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BE41DB79-75CC-4F89-89FD-A4BD4E0CBD4F}"/>
                </a:ext>
              </a:extLst>
            </p:cNvPr>
            <p:cNvSpPr txBox="1">
              <a:spLocks/>
            </p:cNvSpPr>
            <p:nvPr/>
          </p:nvSpPr>
          <p:spPr>
            <a:xfrm>
              <a:off x="7068404" y="1513408"/>
              <a:ext cx="423834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CSS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797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1E-B0E4-40C9-8BB0-92C5811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mixins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8D6D-509A-4979-B19E-21D552EB2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7EF17A-1EEB-4204-B163-84D9539F7DA7}"/>
              </a:ext>
            </a:extLst>
          </p:cNvPr>
          <p:cNvGrpSpPr/>
          <p:nvPr/>
        </p:nvGrpSpPr>
        <p:grpSpPr>
          <a:xfrm>
            <a:off x="716529" y="1638464"/>
            <a:ext cx="5062834" cy="2862322"/>
            <a:chOff x="698773" y="1389888"/>
            <a:chExt cx="5062834" cy="28623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240A26-5015-4B07-A05F-9C9016FD3CBC}"/>
                </a:ext>
              </a:extLst>
            </p:cNvPr>
            <p:cNvSpPr txBox="1"/>
            <p:nvPr/>
          </p:nvSpPr>
          <p:spPr>
            <a:xfrm>
              <a:off x="1272844" y="1389888"/>
              <a:ext cx="4488763" cy="28623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@</a:t>
              </a:r>
              <a:r>
                <a:rPr lang="en-US" dirty="0" err="1">
                  <a:latin typeface="Consolas" panose="020B0609020204030204" pitchFamily="49" charset="0"/>
                </a:rPr>
                <a:t>mixin</a:t>
              </a:r>
              <a:r>
                <a:rPr lang="en-US" dirty="0"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border-radius($radius) </a:t>
              </a:r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webkit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moz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ms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.box </a:t>
              </a:r>
              <a:r>
                <a:rPr lang="en-US" dirty="0">
                  <a:latin typeface="Consolas" panose="020B0609020204030204" pitchFamily="49" charset="0"/>
                </a:rPr>
                <a:t>{</a:t>
              </a:r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</a:rPr>
                <a:t>    </a:t>
              </a:r>
              <a:r>
                <a:rPr lang="en-US" dirty="0">
                  <a:latin typeface="Consolas" panose="020B0609020204030204" pitchFamily="49" charset="0"/>
                </a:rPr>
                <a:t>@include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border-radius(10px);</a:t>
              </a:r>
              <a:endParaRPr lang="hu-HU" dirty="0">
                <a:solidFill>
                  <a:srgbClr val="C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56225316-6F66-4C59-BE28-7707F8B20550}"/>
                </a:ext>
              </a:extLst>
            </p:cNvPr>
            <p:cNvSpPr txBox="1">
              <a:spLocks/>
            </p:cNvSpPr>
            <p:nvPr/>
          </p:nvSpPr>
          <p:spPr>
            <a:xfrm>
              <a:off x="698773" y="1389888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D751E0-8607-495F-9CD7-065DEA0DC181}"/>
              </a:ext>
            </a:extLst>
          </p:cNvPr>
          <p:cNvGrpSpPr/>
          <p:nvPr/>
        </p:nvGrpSpPr>
        <p:grpSpPr>
          <a:xfrm>
            <a:off x="6246950" y="1647342"/>
            <a:ext cx="4716972" cy="1384995"/>
            <a:chOff x="4879789" y="1389888"/>
            <a:chExt cx="4242264" cy="1384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120A4-66D8-4542-A447-5785285148AA}"/>
                </a:ext>
              </a:extLst>
            </p:cNvPr>
            <p:cNvSpPr txBox="1"/>
            <p:nvPr/>
          </p:nvSpPr>
          <p:spPr>
            <a:xfrm>
              <a:off x="5514316" y="1389888"/>
              <a:ext cx="36077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.box</a:t>
              </a:r>
              <a:r>
                <a:rPr lang="en-US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webkit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moz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ms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677868B3-10F3-4348-8CE4-DEBD0D0B8F92}"/>
                </a:ext>
              </a:extLst>
            </p:cNvPr>
            <p:cNvSpPr txBox="1">
              <a:spLocks/>
            </p:cNvSpPr>
            <p:nvPr/>
          </p:nvSpPr>
          <p:spPr>
            <a:xfrm>
              <a:off x="4879789" y="1389888"/>
              <a:ext cx="423834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CSS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203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E1E528B-FD9A-4E94-81DA-8B8EDD78E548}"/>
              </a:ext>
            </a:extLst>
          </p:cNvPr>
          <p:cNvGrpSpPr/>
          <p:nvPr/>
        </p:nvGrpSpPr>
        <p:grpSpPr>
          <a:xfrm>
            <a:off x="6255828" y="1647347"/>
            <a:ext cx="4823504" cy="2031325"/>
            <a:chOff x="4879789" y="1389888"/>
            <a:chExt cx="4823504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956E6F-6B64-453E-9354-8EBEF6B77C45}"/>
                </a:ext>
              </a:extLst>
            </p:cNvPr>
            <p:cNvSpPr txBox="1"/>
            <p:nvPr/>
          </p:nvSpPr>
          <p:spPr>
            <a:xfrm>
              <a:off x="5514316" y="1389888"/>
              <a:ext cx="418897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.button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1px solid black;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button:not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([disabled]):hover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border-width: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2px;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4EFA770D-C16F-42AD-852D-8E8039C2F98E}"/>
                </a:ext>
              </a:extLst>
            </p:cNvPr>
            <p:cNvSpPr txBox="1">
              <a:spLocks/>
            </p:cNvSpPr>
            <p:nvPr/>
          </p:nvSpPr>
          <p:spPr>
            <a:xfrm>
              <a:off x="4879789" y="1389888"/>
              <a:ext cx="423834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CSS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B03273-9AC9-47AC-8C92-5051FC506352}"/>
              </a:ext>
            </a:extLst>
          </p:cNvPr>
          <p:cNvGrpSpPr/>
          <p:nvPr/>
        </p:nvGrpSpPr>
        <p:grpSpPr>
          <a:xfrm>
            <a:off x="716529" y="1638469"/>
            <a:ext cx="4947424" cy="3416320"/>
            <a:chOff x="698773" y="1389888"/>
            <a:chExt cx="4947424" cy="3416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3A04A8-E1F4-4A9E-97FB-7D04877C12E6}"/>
                </a:ext>
              </a:extLst>
            </p:cNvPr>
            <p:cNvSpPr txBox="1"/>
            <p:nvPr/>
          </p:nvSpPr>
          <p:spPr>
            <a:xfrm>
              <a:off x="1272844" y="1389888"/>
              <a:ext cx="4373353" cy="34163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@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mixin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hover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&amp;:not([disabled]):hover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@content;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.button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1px solid black;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@include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hover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border-width: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2px;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5A0C311F-9E25-4B39-88F5-981DC5B8D23C}"/>
                </a:ext>
              </a:extLst>
            </p:cNvPr>
            <p:cNvSpPr txBox="1">
              <a:spLocks/>
            </p:cNvSpPr>
            <p:nvPr/>
          </p:nvSpPr>
          <p:spPr>
            <a:xfrm>
              <a:off x="698773" y="1389888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CE8D1E-B0E4-40C9-8BB0-92C5811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mixins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8D6D-509A-4979-B19E-21D552EB2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52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B0AB71-A45E-4B58-96F2-6CD221503EB0}"/>
              </a:ext>
            </a:extLst>
          </p:cNvPr>
          <p:cNvGrpSpPr/>
          <p:nvPr/>
        </p:nvGrpSpPr>
        <p:grpSpPr>
          <a:xfrm>
            <a:off x="6246950" y="1647477"/>
            <a:ext cx="3607737" cy="2266437"/>
            <a:chOff x="4645703" y="1522232"/>
            <a:chExt cx="3607737" cy="22664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95ED94-9F7D-4601-B51D-8DA7C3F3DBFF}"/>
                </a:ext>
              </a:extLst>
            </p:cNvPr>
            <p:cNvSpPr txBox="1"/>
            <p:nvPr/>
          </p:nvSpPr>
          <p:spPr>
            <a:xfrm>
              <a:off x="4645703" y="1972787"/>
              <a:ext cx="36077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.</a:t>
              </a:r>
              <a:r>
                <a:rPr lang="hu-HU" dirty="0">
                  <a:solidFill>
                    <a:srgbClr val="A52A2A"/>
                  </a:solidFill>
                  <a:latin typeface="Consolas" panose="020B0609020204030204" pitchFamily="49" charset="0"/>
                </a:rPr>
                <a:t>normal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@extend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%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toast;</a:t>
              </a:r>
              <a:endParaRPr lang="hu-HU" dirty="0">
                <a:solidFill>
                  <a:srgbClr val="0000CD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.error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@extend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%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toast;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background-color: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red;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7C0C03B6-0ECC-4DD4-A651-8C7CB18CF5F3}"/>
                </a:ext>
              </a:extLst>
            </p:cNvPr>
            <p:cNvSpPr txBox="1">
              <a:spLocks/>
            </p:cNvSpPr>
            <p:nvPr/>
          </p:nvSpPr>
          <p:spPr>
            <a:xfrm>
              <a:off x="4645703" y="1522232"/>
              <a:ext cx="62901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Extend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27C88-0E5E-4A84-BE15-51A362AADB32}"/>
              </a:ext>
            </a:extLst>
          </p:cNvPr>
          <p:cNvGrpSpPr/>
          <p:nvPr/>
        </p:nvGrpSpPr>
        <p:grpSpPr>
          <a:xfrm>
            <a:off x="716529" y="1646522"/>
            <a:ext cx="3500364" cy="1835550"/>
            <a:chOff x="698773" y="1522232"/>
            <a:chExt cx="3054348" cy="1835550"/>
          </a:xfrm>
        </p:grpSpPr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21D39485-6247-4C1C-8D29-7CCA9BD2D27C}"/>
                </a:ext>
              </a:extLst>
            </p:cNvPr>
            <p:cNvSpPr txBox="1">
              <a:spLocks/>
            </p:cNvSpPr>
            <p:nvPr/>
          </p:nvSpPr>
          <p:spPr>
            <a:xfrm>
              <a:off x="698773" y="1522232"/>
              <a:ext cx="1384033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Placeholder class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021A69-3AB8-45E2-94CA-9248BA16A1E3}"/>
                </a:ext>
              </a:extLst>
            </p:cNvPr>
            <p:cNvSpPr/>
            <p:nvPr/>
          </p:nvSpPr>
          <p:spPr>
            <a:xfrm>
              <a:off x="698773" y="1972787"/>
              <a:ext cx="3054348" cy="13849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hu-HU" dirty="0">
                  <a:solidFill>
                    <a:srgbClr val="A52A2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toast</a:t>
              </a:r>
              <a:r>
                <a:rPr lang="hu-HU" dirty="0">
                  <a:solidFill>
                    <a:srgbClr val="A52A2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-base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1px solid #333;</a:t>
              </a:r>
            </a:p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  </a:t>
              </a: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padding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5px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 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background-color: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green;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CE8D1E-B0E4-40C9-8BB0-92C5811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inheritance &amp; extension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8D6D-509A-4979-B19E-21D552EB2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E48E03-088C-4EA8-8EDD-C7FF34DC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we’ll need to start?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3E4AFB-A4CD-4D93-A114-9A0446E918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IDE: Visual Studio Code / Webstorm</a:t>
            </a:r>
            <a:br>
              <a:rPr lang="hu-HU" dirty="0"/>
            </a:br>
            <a:r>
              <a:rPr lang="hu-HU" dirty="0"/>
              <a:t>supports JavaScript and related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Node.JS</a:t>
            </a:r>
            <a:br>
              <a:rPr lang="hu-HU" dirty="0"/>
            </a:br>
            <a:r>
              <a:rPr lang="hu-HU" dirty="0"/>
              <a:t>open-source, cross-platform JS runtime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Node Package Manager</a:t>
            </a:r>
            <a:br>
              <a:rPr lang="hu-HU" dirty="0"/>
            </a:br>
            <a:r>
              <a:rPr lang="hu-HU" dirty="0"/>
              <a:t>comes together with Node.JS as default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Chrome / Firefox / Edge / Safari</a:t>
            </a:r>
            <a:br>
              <a:rPr lang="hu-HU" dirty="0"/>
            </a:br>
            <a:r>
              <a:rPr lang="hu-HU" dirty="0"/>
              <a:t>any kind of preferred up-to-date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Abstract visual mindset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682BE-5FF0-4DDB-B82F-390ECBFC5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Essential Tools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EA7056-FE09-404B-90F1-FEBBEEBEF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112" y="2447491"/>
            <a:ext cx="1773952" cy="10854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76E0A22-150F-4828-9CA1-B864F7811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8996" y="1163125"/>
            <a:ext cx="869669" cy="8696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F498F0-7DC7-42BA-9FDE-0DE4DA127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8207" y="1163125"/>
            <a:ext cx="869668" cy="86966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78A7F6-4EBE-4A39-B0EB-B339A6CB5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700" y="2701517"/>
            <a:ext cx="1691120" cy="65765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DED68F2-BCF7-4D72-872F-71EC1ABE78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49" y="4000688"/>
            <a:ext cx="632978" cy="63297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B13B45D-81FC-442A-92A9-A440A5B3D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6269" y="4052643"/>
            <a:ext cx="519806" cy="519806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B0DC4163-6F44-459B-AE75-4125125007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235" y="4052644"/>
            <a:ext cx="519806" cy="5198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D5C471-0859-4D23-BDFB-7DAE97DC97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982" y="3893682"/>
            <a:ext cx="1304503" cy="8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85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EE21C-3612-43BF-A420-08E39899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FC777-D8B1-4A16-B040-4069724D34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Media queries</a:t>
            </a:r>
          </a:p>
          <a:p>
            <a:r>
              <a:rPr lang="hu-HU" dirty="0"/>
              <a:t>Device support</a:t>
            </a:r>
          </a:p>
          <a:p>
            <a:r>
              <a:rPr lang="hu-HU" dirty="0"/>
              <a:t>Breakpoints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E9AD30-9A2A-44CD-9AA8-77B65D22C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813" y="1641365"/>
            <a:ext cx="5185847" cy="31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0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D835A3-4A33-46C7-9471-6FC838CB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27" y="457200"/>
            <a:ext cx="4797425" cy="338554"/>
          </a:xfrm>
        </p:spPr>
        <p:txBody>
          <a:bodyPr/>
          <a:lstStyle/>
          <a:p>
            <a:r>
              <a:rPr lang="hu-HU" dirty="0"/>
              <a:t>What is RWD?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702933-E2BF-4C3D-AD90-8C49F86E8B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009840"/>
            <a:ext cx="6180325" cy="4227985"/>
          </a:xfrm>
        </p:spPr>
        <p:txBody>
          <a:bodyPr/>
          <a:lstStyle/>
          <a:p>
            <a:pPr algn="l">
              <a:spcAft>
                <a:spcPts val="1000"/>
              </a:spcAft>
            </a:pPr>
            <a:r>
              <a:rPr lang="hu-HU" dirty="0"/>
              <a:t>An approach to make web pages render well on a variety of devices and window or screen sizes within a defined range to ensure usability.</a:t>
            </a:r>
          </a:p>
          <a:p>
            <a:pPr algn="l">
              <a:spcAft>
                <a:spcPts val="1000"/>
              </a:spcAft>
            </a:pPr>
            <a:r>
              <a:rPr lang="hu-HU" dirty="0"/>
              <a:t>Adapts the web-page layout to the view environment by using: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Fluid proportion-based grids</a:t>
            </a:r>
            <a:br>
              <a:rPr lang="hu-HU" dirty="0"/>
            </a:br>
            <a:r>
              <a:rPr lang="hu-HU" dirty="0"/>
              <a:t>prefers using relative units (e.g. em or percentage) instead of absolute ones (pixels or points)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Flexible images</a:t>
            </a:r>
            <a:br>
              <a:rPr lang="hu-HU" dirty="0"/>
            </a:br>
            <a:r>
              <a:rPr lang="hu-HU" dirty="0"/>
              <a:t>also uses relative sizes combined with device-dependent sources (image src-set) or vector graphics (svg)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CSS3 media queries</a:t>
            </a:r>
            <a:br>
              <a:rPr lang="hu-HU" dirty="0"/>
            </a:br>
            <a:r>
              <a:rPr lang="hu-HU" dirty="0"/>
              <a:t>define rules by device configuration (e.g. screen size or orientation)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523DC-6B0D-4A2B-A9E6-522BB48AD7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325DC-48AB-4F37-8150-20EE10088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94" y="1084317"/>
            <a:ext cx="4184217" cy="277416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C3E4B2-5666-406F-8919-0B36435FF130}"/>
              </a:ext>
            </a:extLst>
          </p:cNvPr>
          <p:cNvGrpSpPr/>
          <p:nvPr/>
        </p:nvGrpSpPr>
        <p:grpSpPr>
          <a:xfrm>
            <a:off x="7556639" y="3123832"/>
            <a:ext cx="2493301" cy="3567558"/>
            <a:chOff x="9105624" y="2354414"/>
            <a:chExt cx="2743200" cy="3925127"/>
          </a:xfrm>
        </p:grpSpPr>
        <p:pic>
          <p:nvPicPr>
            <p:cNvPr id="8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D3D0901C-2AFB-4942-A14A-D90671C9E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5624" y="2354414"/>
              <a:ext cx="2743200" cy="39251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5F21EA-2177-4A2C-B1C4-A2DF7EA07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50"/>
            <a:stretch/>
          </p:blipFill>
          <p:spPr>
            <a:xfrm>
              <a:off x="9252637" y="2730494"/>
              <a:ext cx="2435511" cy="321041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982BA-A880-48DF-A165-804C2266ADFE}"/>
              </a:ext>
            </a:extLst>
          </p:cNvPr>
          <p:cNvGrpSpPr/>
          <p:nvPr/>
        </p:nvGrpSpPr>
        <p:grpSpPr>
          <a:xfrm>
            <a:off x="10740795" y="102591"/>
            <a:ext cx="1233239" cy="2585185"/>
            <a:chOff x="425369" y="663200"/>
            <a:chExt cx="1962928" cy="4114800"/>
          </a:xfrm>
        </p:grpSpPr>
        <p:pic>
          <p:nvPicPr>
            <p:cNvPr id="9" name="Picture 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F803CD3-E138-4331-BF34-4357FE470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369" y="663200"/>
              <a:ext cx="1962928" cy="4114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22A272-F316-4059-A94D-0DCE1D3A3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316"/>
            <a:stretch/>
          </p:blipFill>
          <p:spPr>
            <a:xfrm>
              <a:off x="578014" y="1228952"/>
              <a:ext cx="1688972" cy="2967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09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0C848-8C83-408D-90CC-42FD7A2B51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F6DF2C-CA91-453B-AF9D-CE7CE672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is a media query?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42D51-E8E8-4967-9312-710DC66FE5C7}"/>
              </a:ext>
            </a:extLst>
          </p:cNvPr>
          <p:cNvSpPr txBox="1"/>
          <p:nvPr/>
        </p:nvSpPr>
        <p:spPr>
          <a:xfrm>
            <a:off x="457200" y="1083076"/>
            <a:ext cx="5135732" cy="37548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dirty="0"/>
              <a:t>CSS3 features allowing content rendering to adapt to different conditions.</a:t>
            </a:r>
          </a:p>
          <a:p>
            <a:pPr algn="l"/>
            <a:endParaRPr lang="hu-HU" dirty="0"/>
          </a:p>
          <a:p>
            <a:pPr algn="l"/>
            <a:r>
              <a:rPr lang="hu-HU" dirty="0"/>
              <a:t>A media query consists of a media type and at least one expression that limits the stylesheets’ scope by using media features, such as width, height and color</a:t>
            </a:r>
          </a:p>
          <a:p>
            <a:pPr algn="l"/>
            <a:endParaRPr lang="hu-HU" dirty="0"/>
          </a:p>
          <a:p>
            <a:pPr algn="l"/>
            <a:r>
              <a:rPr lang="hu-HU" dirty="0"/>
              <a:t>Main approaches: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Mobile-first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The page is designed mainly for handheld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Upsize the layout for bigger screens</a:t>
            </a: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Desktop-first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The primary view is for large screen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Layout downsizing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F4D11-A476-4A85-B6F2-E3478D39954A}"/>
              </a:ext>
            </a:extLst>
          </p:cNvPr>
          <p:cNvSpPr txBox="1"/>
          <p:nvPr/>
        </p:nvSpPr>
        <p:spPr>
          <a:xfrm>
            <a:off x="6338656" y="683581"/>
            <a:ext cx="5672831" cy="560153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HandheldFriendly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MobileOptimized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"375"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"mobile-web-app-capable"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"yes"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width,initial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-scale=1.0"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.list-item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.list-item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dirty="0">
                <a:solidFill>
                  <a:srgbClr val="D4D4D4"/>
                </a:solidFill>
                <a:latin typeface="Consolas" panose="020B0609020204030204" pitchFamily="49" charset="0"/>
              </a:rPr>
              <a:t>Logical operators: </a:t>
            </a:r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and, or, not, only</a:t>
            </a:r>
          </a:p>
          <a:p>
            <a:endParaRPr lang="hu-HU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hu-HU" sz="1400" dirty="0">
                <a:solidFill>
                  <a:srgbClr val="D4D4D4"/>
                </a:solidFill>
                <a:latin typeface="Consolas" panose="020B0609020204030204" pitchFamily="49" charset="0"/>
              </a:rPr>
              <a:t>Media features: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width, min-width, max-width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height, min-height, max-height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orientation, aspect-ratio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resolution, min-resolution, max-resolution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917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BEFC6-1DE1-4110-A69C-7E53F3C94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911DF-B3D5-4686-BC07-2C65286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Breakpoints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95E24-6EF8-4262-BA29-68F216D0CE56}"/>
              </a:ext>
            </a:extLst>
          </p:cNvPr>
          <p:cNvSpPr txBox="1"/>
          <p:nvPr/>
        </p:nvSpPr>
        <p:spPr>
          <a:xfrm>
            <a:off x="1023782" y="2263806"/>
            <a:ext cx="3664259" cy="8175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  <a:buClr>
                <a:schemeClr val="accent2"/>
              </a:buClr>
            </a:pPr>
            <a:r>
              <a:rPr lang="hu-HU" sz="1400" i="1" dirty="0"/>
              <a:t>„</a:t>
            </a:r>
            <a:r>
              <a:rPr lang="en-GB" sz="1400" i="1" dirty="0"/>
              <a:t>Start with the small screen first, then expand until it looks like shit. Time for a breakpoint!</a:t>
            </a:r>
            <a:r>
              <a:rPr lang="hu-HU" sz="1400" i="1" dirty="0"/>
              <a:t>”</a:t>
            </a:r>
          </a:p>
          <a:p>
            <a:pPr algn="r">
              <a:lnSpc>
                <a:spcPct val="130000"/>
              </a:lnSpc>
              <a:buClr>
                <a:schemeClr val="accent2"/>
              </a:buClr>
            </a:pPr>
            <a:r>
              <a:rPr lang="en-GB" sz="1400" dirty="0"/>
              <a:t>Stephen Hay</a:t>
            </a:r>
            <a:endParaRPr lang="hu-H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6E4F-3BCD-43FC-9403-8F80A0104FE7}"/>
              </a:ext>
            </a:extLst>
          </p:cNvPr>
          <p:cNvSpPr txBox="1"/>
          <p:nvPr/>
        </p:nvSpPr>
        <p:spPr>
          <a:xfrm>
            <a:off x="457200" y="1109709"/>
            <a:ext cx="5162365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dirty="0"/>
              <a:t>We can add a breakpoint where certain parts of the design will behave differently on each side of the breakpoint.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FE2B9-4CF4-4D92-88D0-31F4AD7B95BD}"/>
              </a:ext>
            </a:extLst>
          </p:cNvPr>
          <p:cNvSpPr txBox="1"/>
          <p:nvPr/>
        </p:nvSpPr>
        <p:spPr>
          <a:xfrm>
            <a:off x="457200" y="3429000"/>
            <a:ext cx="5162365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dirty="0"/>
              <a:t>Conditional loading contents: load the main things first</a:t>
            </a:r>
          </a:p>
          <a:p>
            <a:pPr algn="l"/>
            <a:endParaRPr lang="hu-HU" dirty="0"/>
          </a:p>
          <a:p>
            <a:pPr algn="l"/>
            <a:r>
              <a:rPr lang="hu-HU" dirty="0"/>
              <a:t>Mobile first / desktop first dilemma: which would fit better?</a:t>
            </a:r>
          </a:p>
        </p:txBody>
      </p:sp>
      <p:pic>
        <p:nvPicPr>
          <p:cNvPr id="7" name="Picture 1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0DE7F5-6DFC-436F-AF7A-613E386B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89" y="231494"/>
            <a:ext cx="5571011" cy="315176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reflection blurRad="6350" stA="52000" endA="300" endPos="20000" dir="5400000" sy="-100000" algn="bl" rotWithShape="0"/>
          </a:effectLst>
        </p:spPr>
      </p:pic>
      <p:pic>
        <p:nvPicPr>
          <p:cNvPr id="8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B2E75C-922F-4BB6-BE88-623FE594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294" y="2263806"/>
            <a:ext cx="2743200" cy="3925127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CDD72-E457-45DC-8267-93E83D0B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900" y="3081402"/>
            <a:ext cx="1448374" cy="303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F0B35-593D-4633-8EEC-71381430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Thank you!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CF14C4-16A5-4980-85BA-25A8F0F9A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7338" y="2286000"/>
            <a:ext cx="3827462" cy="257250"/>
          </a:xfrm>
        </p:spPr>
        <p:txBody>
          <a:bodyPr/>
          <a:lstStyle/>
          <a:p>
            <a:r>
              <a:rPr lang="hu-HU" dirty="0"/>
              <a:t>For more information, contact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77009E-38D1-4C2B-8752-4DEA825C0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E740-719E-4FAA-969A-E5A161443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Senior Software Engineer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65EC7-8E1E-4B63-AA57-DD2D1F35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jozsef_gal@epam.com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1FFE50-5331-4E43-8B89-B385738B2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7338" y="4572000"/>
            <a:ext cx="3827462" cy="852990"/>
          </a:xfrm>
        </p:spPr>
        <p:txBody>
          <a:bodyPr/>
          <a:lstStyle/>
          <a:p>
            <a:r>
              <a:rPr lang="hu-HU" dirty="0"/>
              <a:t>EPAM Debrecen</a:t>
            </a:r>
          </a:p>
          <a:p>
            <a:r>
              <a:rPr lang="hu-HU" dirty="0"/>
              <a:t>Tüzér street 4.</a:t>
            </a:r>
          </a:p>
          <a:p>
            <a:r>
              <a:rPr lang="hu-HU" dirty="0"/>
              <a:t>HU-4028 Debrecen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AC930F-1519-4CCB-BCF9-D6E25AB5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HTML5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AA5607-638F-426C-ABFA-B2C11386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Hyper Text Markup Language</a:t>
            </a:r>
          </a:p>
          <a:p>
            <a:r>
              <a:rPr lang="hu-HU" dirty="0"/>
              <a:t>Basic structure and essentials</a:t>
            </a:r>
          </a:p>
          <a:p>
            <a:r>
              <a:rPr lang="hu-HU" dirty="0"/>
              <a:t>Semantics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C25FEED-47B5-4A99-A14A-9C5B1207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1" y="1801765"/>
            <a:ext cx="2841802" cy="32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6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3431598"/>
          </a:xfrm>
        </p:spPr>
        <p:txBody>
          <a:bodyPr/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994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4857750"/>
          </a:xfrm>
        </p:spPr>
        <p:txBody>
          <a:bodyPr/>
          <a:lstStyle/>
          <a:p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5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BA847-2C05-49B7-9225-3BEFAA3046E2}"/>
              </a:ext>
            </a:extLst>
          </p:cNvPr>
          <p:cNvSpPr txBox="1"/>
          <p:nvPr/>
        </p:nvSpPr>
        <p:spPr>
          <a:xfrm>
            <a:off x="7813964" y="641636"/>
            <a:ext cx="3844636" cy="1477328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Informs the browser which version of HTML you used to write the document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Doctype is a declaration, not a tag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CA2FE2-8C1A-4B13-BEC4-3DC004DE3E39}"/>
              </a:ext>
            </a:extLst>
          </p:cNvPr>
          <p:cNvCxnSpPr>
            <a:cxnSpLocks/>
          </p:cNvCxnSpPr>
          <p:nvPr/>
        </p:nvCxnSpPr>
        <p:spPr>
          <a:xfrm flipH="1" flipV="1">
            <a:off x="3574473" y="1381991"/>
            <a:ext cx="4239491" cy="870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9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4857750"/>
          </a:xfrm>
        </p:spPr>
        <p:txBody>
          <a:bodyPr/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500" b="1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9D78E-BA4A-47B0-84B1-010AA945EE9D}"/>
              </a:ext>
            </a:extLst>
          </p:cNvPr>
          <p:cNvSpPr txBox="1"/>
          <p:nvPr/>
        </p:nvSpPr>
        <p:spPr>
          <a:xfrm>
            <a:off x="7813964" y="1171575"/>
            <a:ext cx="3844636" cy="1477328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Represents the root of an HTML document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All other elements must be descendants of this element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EFD6BA-7618-4146-9169-6ACD77D37088}"/>
              </a:ext>
            </a:extLst>
          </p:cNvPr>
          <p:cNvCxnSpPr>
            <a:cxnSpLocks/>
          </p:cNvCxnSpPr>
          <p:nvPr/>
        </p:nvCxnSpPr>
        <p:spPr>
          <a:xfrm flipH="1">
            <a:off x="1837679" y="1704513"/>
            <a:ext cx="5976285" cy="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CC294C-F433-4061-8B87-01802518E75C}"/>
              </a:ext>
            </a:extLst>
          </p:cNvPr>
          <p:cNvCxnSpPr/>
          <p:nvPr/>
        </p:nvCxnSpPr>
        <p:spPr>
          <a:xfrm rot="10800000" flipV="1">
            <a:off x="1943100" y="2486024"/>
            <a:ext cx="5870864" cy="2009775"/>
          </a:xfrm>
          <a:prstGeom prst="bentConnector3">
            <a:avLst>
              <a:gd name="adj1" fmla="val 5221"/>
            </a:avLst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79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4857750"/>
          </a:xfrm>
        </p:spPr>
        <p:txBody>
          <a:bodyPr/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1721A-B2F2-4475-8852-4D04DD71763E}"/>
              </a:ext>
            </a:extLst>
          </p:cNvPr>
          <p:cNvSpPr txBox="1"/>
          <p:nvPr/>
        </p:nvSpPr>
        <p:spPr>
          <a:xfrm>
            <a:off x="7813964" y="685800"/>
            <a:ext cx="3844636" cy="1754326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Provides general information (metadata) about the document, including title and links to definitions of scripts and style sheets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8221F-06B6-40A3-BE48-21D2A6ABA097}"/>
              </a:ext>
            </a:extLst>
          </p:cNvPr>
          <p:cNvSpPr txBox="1"/>
          <p:nvPr/>
        </p:nvSpPr>
        <p:spPr>
          <a:xfrm>
            <a:off x="7813964" y="2812472"/>
            <a:ext cx="3844636" cy="1477328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Represents the content of an HTML document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There can be only one &lt;body&gt; element in a document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0025BE-8266-4CF2-AF79-8F186C4C2B4E}"/>
              </a:ext>
            </a:extLst>
          </p:cNvPr>
          <p:cNvCxnSpPr/>
          <p:nvPr/>
        </p:nvCxnSpPr>
        <p:spPr>
          <a:xfrm flipH="1">
            <a:off x="2286000" y="2047009"/>
            <a:ext cx="5527964" cy="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34AFAF-B9B6-47B5-8CBC-92B9D4C8187A}"/>
              </a:ext>
            </a:extLst>
          </p:cNvPr>
          <p:cNvCxnSpPr/>
          <p:nvPr/>
        </p:nvCxnSpPr>
        <p:spPr>
          <a:xfrm flipH="1">
            <a:off x="2286000" y="3134590"/>
            <a:ext cx="5527964" cy="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4389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2E3419-B313-4514-AD24-D56E1F80A63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CA341C-74C1-4577-8C96-EF2605DC52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5DB04F-7584-4690-B257-DA90A69356DD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2740</TotalTime>
  <Words>3021</Words>
  <Application>Microsoft Office PowerPoint</Application>
  <PresentationFormat>Widescreen</PresentationFormat>
  <Paragraphs>564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Bold</vt:lpstr>
      <vt:lpstr>Calibri Light</vt:lpstr>
      <vt:lpstr>Consolas</vt:lpstr>
      <vt:lpstr>Courier New</vt:lpstr>
      <vt:lpstr>EPAM Master 2021.3</vt:lpstr>
      <vt:lpstr>HTML &amp; CSS basics</vt:lpstr>
      <vt:lpstr>Agenda</vt:lpstr>
      <vt:lpstr>UI Developer utilities</vt:lpstr>
      <vt:lpstr>What we’ll need to start?</vt:lpstr>
      <vt:lpstr>HTML5</vt:lpstr>
      <vt:lpstr>HTML – Hyper Text Markup Language</vt:lpstr>
      <vt:lpstr>HTML – Hyper Text Markup Language</vt:lpstr>
      <vt:lpstr>HTML – Hyper Text Markup Language</vt:lpstr>
      <vt:lpstr>HTML – Hyper Text Markup Language</vt:lpstr>
      <vt:lpstr>Some common HTML elements</vt:lpstr>
      <vt:lpstr>CSS</vt:lpstr>
      <vt:lpstr>What is CSS?</vt:lpstr>
      <vt:lpstr>Inline styles</vt:lpstr>
      <vt:lpstr>Style tags</vt:lpstr>
      <vt:lpstr>External stylesheet</vt:lpstr>
      <vt:lpstr>Selectors</vt:lpstr>
      <vt:lpstr>CSS Specifity</vt:lpstr>
      <vt:lpstr>Understanding box model</vt:lpstr>
      <vt:lpstr>Box model in action</vt:lpstr>
      <vt:lpstr>Box model in action</vt:lpstr>
      <vt:lpstr>What methods do we have?</vt:lpstr>
      <vt:lpstr>Margin</vt:lpstr>
      <vt:lpstr>Float</vt:lpstr>
      <vt:lpstr>Float</vt:lpstr>
      <vt:lpstr>Float - right</vt:lpstr>
      <vt:lpstr>Float - clearing</vt:lpstr>
      <vt:lpstr>Float – clearing – clearfix</vt:lpstr>
      <vt:lpstr>Position</vt:lpstr>
      <vt:lpstr>Position – gallery</vt:lpstr>
      <vt:lpstr>Flexbox</vt:lpstr>
      <vt:lpstr>Browsers default styles</vt:lpstr>
      <vt:lpstr>SCSS</vt:lpstr>
      <vt:lpstr>CSS preprocessors: Sass &amp; Less</vt:lpstr>
      <vt:lpstr>Features – variables</vt:lpstr>
      <vt:lpstr>Features – variables</vt:lpstr>
      <vt:lpstr>Features – nesting</vt:lpstr>
      <vt:lpstr>Features – mixins</vt:lpstr>
      <vt:lpstr>Features – mixins</vt:lpstr>
      <vt:lpstr>Features – inheritance &amp; extension</vt:lpstr>
      <vt:lpstr>Responsive web design</vt:lpstr>
      <vt:lpstr>What is RWD?</vt:lpstr>
      <vt:lpstr>What is a media query?</vt:lpstr>
      <vt:lpstr>Breakpoints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Jozsef Gal</cp:lastModifiedBy>
  <cp:revision>760</cp:revision>
  <dcterms:created xsi:type="dcterms:W3CDTF">2020-10-27T12:12:11Z</dcterms:created>
  <dcterms:modified xsi:type="dcterms:W3CDTF">2024-02-20T00:10:28Z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</Properties>
</file>